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5" r:id="rId3"/>
    <p:sldId id="291" r:id="rId4"/>
    <p:sldId id="276" r:id="rId5"/>
    <p:sldId id="293" r:id="rId6"/>
    <p:sldId id="302" r:id="rId7"/>
    <p:sldId id="286" r:id="rId8"/>
    <p:sldId id="296" r:id="rId9"/>
    <p:sldId id="294" r:id="rId10"/>
    <p:sldId id="295" r:id="rId11"/>
    <p:sldId id="303" r:id="rId12"/>
    <p:sldId id="299" r:id="rId13"/>
    <p:sldId id="297" r:id="rId14"/>
    <p:sldId id="300" r:id="rId15"/>
    <p:sldId id="301" r:id="rId16"/>
    <p:sldId id="298" r:id="rId17"/>
    <p:sldId id="274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2D089F-5A05-4CB6-818B-5915BEC0CA66}" v="423" dt="2023-10-25T10:22:02.6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167" autoAdjust="0"/>
  </p:normalViewPr>
  <p:slideViewPr>
    <p:cSldViewPr snapToGrid="0">
      <p:cViewPr varScale="1">
        <p:scale>
          <a:sx n="96" d="100"/>
          <a:sy n="96" d="100"/>
        </p:scale>
        <p:origin x="11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Qi" userId="7ed3850d0dea8ee4" providerId="LiveId" clId="{902D089F-5A05-4CB6-818B-5915BEC0CA66}"/>
    <pc:docChg chg="undo custSel addSld delSld modSld sldOrd">
      <pc:chgData name="Justin Qi" userId="7ed3850d0dea8ee4" providerId="LiveId" clId="{902D089F-5A05-4CB6-818B-5915BEC0CA66}" dt="2023-10-25T11:37:40.276" v="4342" actId="20577"/>
      <pc:docMkLst>
        <pc:docMk/>
      </pc:docMkLst>
      <pc:sldChg chg="modSp mod">
        <pc:chgData name="Justin Qi" userId="7ed3850d0dea8ee4" providerId="LiveId" clId="{902D089F-5A05-4CB6-818B-5915BEC0CA66}" dt="2023-10-25T11:36:54.837" v="4320" actId="20577"/>
        <pc:sldMkLst>
          <pc:docMk/>
          <pc:sldMk cId="2259308896" sldId="256"/>
        </pc:sldMkLst>
        <pc:spChg chg="mod">
          <ac:chgData name="Justin Qi" userId="7ed3850d0dea8ee4" providerId="LiveId" clId="{902D089F-5A05-4CB6-818B-5915BEC0CA66}" dt="2023-10-25T11:36:54.837" v="4320" actId="20577"/>
          <ac:spMkLst>
            <pc:docMk/>
            <pc:sldMk cId="2259308896" sldId="256"/>
            <ac:spMk id="2" creationId="{EF4880AE-D8D9-F16A-245C-9752B71E77FF}"/>
          </ac:spMkLst>
        </pc:spChg>
      </pc:sldChg>
      <pc:sldChg chg="addSp modSp del mod">
        <pc:chgData name="Justin Qi" userId="7ed3850d0dea8ee4" providerId="LiveId" clId="{902D089F-5A05-4CB6-818B-5915BEC0CA66}" dt="2023-10-22T06:09:41.556" v="3157" actId="2696"/>
        <pc:sldMkLst>
          <pc:docMk/>
          <pc:sldMk cId="2721508595" sldId="266"/>
        </pc:sldMkLst>
        <pc:spChg chg="add mod">
          <ac:chgData name="Justin Qi" userId="7ed3850d0dea8ee4" providerId="LiveId" clId="{902D089F-5A05-4CB6-818B-5915BEC0CA66}" dt="2023-10-21T14:57:58.028" v="1167" actId="207"/>
          <ac:spMkLst>
            <pc:docMk/>
            <pc:sldMk cId="2721508595" sldId="266"/>
            <ac:spMk id="2" creationId="{6858700C-22EF-EDD8-E974-482DA3BD3502}"/>
          </ac:spMkLst>
        </pc:spChg>
        <pc:spChg chg="mod ord">
          <ac:chgData name="Justin Qi" userId="7ed3850d0dea8ee4" providerId="LiveId" clId="{902D089F-5A05-4CB6-818B-5915BEC0CA66}" dt="2023-10-21T14:58:49.587" v="1179" actId="1076"/>
          <ac:spMkLst>
            <pc:docMk/>
            <pc:sldMk cId="2721508595" sldId="266"/>
            <ac:spMk id="4" creationId="{9B9ED227-95A7-4B08-91FE-5E0EF0D41D20}"/>
          </ac:spMkLst>
        </pc:spChg>
        <pc:spChg chg="mod ord">
          <ac:chgData name="Justin Qi" userId="7ed3850d0dea8ee4" providerId="LiveId" clId="{902D089F-5A05-4CB6-818B-5915BEC0CA66}" dt="2023-10-21T14:59:44.670" v="1186" actId="1076"/>
          <ac:spMkLst>
            <pc:docMk/>
            <pc:sldMk cId="2721508595" sldId="266"/>
            <ac:spMk id="5" creationId="{9C2ECAAA-1E9C-4845-8EA9-E11A76F08150}"/>
          </ac:spMkLst>
        </pc:spChg>
        <pc:spChg chg="mod ord">
          <ac:chgData name="Justin Qi" userId="7ed3850d0dea8ee4" providerId="LiveId" clId="{902D089F-5A05-4CB6-818B-5915BEC0CA66}" dt="2023-10-21T14:59:49.263" v="1196" actId="1036"/>
          <ac:spMkLst>
            <pc:docMk/>
            <pc:sldMk cId="2721508595" sldId="266"/>
            <ac:spMk id="13" creationId="{28CDBA4D-392D-EF87-B0DB-6284C88E13E8}"/>
          </ac:spMkLst>
        </pc:spChg>
        <pc:spChg chg="mod ord">
          <ac:chgData name="Justin Qi" userId="7ed3850d0dea8ee4" providerId="LiveId" clId="{902D089F-5A05-4CB6-818B-5915BEC0CA66}" dt="2023-10-21T14:58:49.587" v="1179" actId="1076"/>
          <ac:spMkLst>
            <pc:docMk/>
            <pc:sldMk cId="2721508595" sldId="266"/>
            <ac:spMk id="14" creationId="{0A7D71A8-B372-410F-100C-83EBF28378DA}"/>
          </ac:spMkLst>
        </pc:spChg>
        <pc:spChg chg="mod ord">
          <ac:chgData name="Justin Qi" userId="7ed3850d0dea8ee4" providerId="LiveId" clId="{902D089F-5A05-4CB6-818B-5915BEC0CA66}" dt="2023-10-21T14:59:28.114" v="1185" actId="122"/>
          <ac:spMkLst>
            <pc:docMk/>
            <pc:sldMk cId="2721508595" sldId="266"/>
            <ac:spMk id="16" creationId="{762BDD5F-A1CB-7807-A241-B23CFAD74EC7}"/>
          </ac:spMkLst>
        </pc:spChg>
        <pc:spChg chg="mod ord">
          <ac:chgData name="Justin Qi" userId="7ed3850d0dea8ee4" providerId="LiveId" clId="{902D089F-5A05-4CB6-818B-5915BEC0CA66}" dt="2023-10-21T14:59:28.114" v="1185" actId="122"/>
          <ac:spMkLst>
            <pc:docMk/>
            <pc:sldMk cId="2721508595" sldId="266"/>
            <ac:spMk id="39" creationId="{0BF224F1-5D4B-786D-DAC6-9E999EF34BBD}"/>
          </ac:spMkLst>
        </pc:spChg>
        <pc:picChg chg="mod ord">
          <ac:chgData name="Justin Qi" userId="7ed3850d0dea8ee4" providerId="LiveId" clId="{902D089F-5A05-4CB6-818B-5915BEC0CA66}" dt="2023-10-21T14:58:21.521" v="1174" actId="1076"/>
          <ac:picMkLst>
            <pc:docMk/>
            <pc:sldMk cId="2721508595" sldId="266"/>
            <ac:picMk id="12" creationId="{7F166363-841F-4500-FF8F-FCB678945B1A}"/>
          </ac:picMkLst>
        </pc:picChg>
        <pc:picChg chg="mod ord">
          <ac:chgData name="Justin Qi" userId="7ed3850d0dea8ee4" providerId="LiveId" clId="{902D089F-5A05-4CB6-818B-5915BEC0CA66}" dt="2023-10-21T14:58:26.538" v="1176" actId="1076"/>
          <ac:picMkLst>
            <pc:docMk/>
            <pc:sldMk cId="2721508595" sldId="266"/>
            <ac:picMk id="17" creationId="{90134232-7243-6CEB-8BFB-1D175E580EAF}"/>
          </ac:picMkLst>
        </pc:picChg>
        <pc:picChg chg="mod ord">
          <ac:chgData name="Justin Qi" userId="7ed3850d0dea8ee4" providerId="LiveId" clId="{902D089F-5A05-4CB6-818B-5915BEC0CA66}" dt="2023-10-21T14:58:09.716" v="1170" actId="1076"/>
          <ac:picMkLst>
            <pc:docMk/>
            <pc:sldMk cId="2721508595" sldId="266"/>
            <ac:picMk id="19" creationId="{4FE28C6F-2863-3107-1DAB-A8A0566FBBCE}"/>
          </ac:picMkLst>
        </pc:picChg>
      </pc:sldChg>
      <pc:sldChg chg="addSp delSp modSp mod">
        <pc:chgData name="Justin Qi" userId="7ed3850d0dea8ee4" providerId="LiveId" clId="{902D089F-5A05-4CB6-818B-5915BEC0CA66}" dt="2023-10-25T10:55:45.250" v="4317" actId="1076"/>
        <pc:sldMkLst>
          <pc:docMk/>
          <pc:sldMk cId="4278401256" sldId="274"/>
        </pc:sldMkLst>
        <pc:spChg chg="mod">
          <ac:chgData name="Justin Qi" userId="7ed3850d0dea8ee4" providerId="LiveId" clId="{902D089F-5A05-4CB6-818B-5915BEC0CA66}" dt="2023-10-22T05:24:20.583" v="2447" actId="20577"/>
          <ac:spMkLst>
            <pc:docMk/>
            <pc:sldMk cId="4278401256" sldId="274"/>
            <ac:spMk id="2" creationId="{EB4325A5-D39C-C1D3-2E04-F741DCBB2B59}"/>
          </ac:spMkLst>
        </pc:spChg>
        <pc:spChg chg="del mod">
          <ac:chgData name="Justin Qi" userId="7ed3850d0dea8ee4" providerId="LiveId" clId="{902D089F-5A05-4CB6-818B-5915BEC0CA66}" dt="2023-10-22T06:05:19.323" v="3104" actId="478"/>
          <ac:spMkLst>
            <pc:docMk/>
            <pc:sldMk cId="4278401256" sldId="274"/>
            <ac:spMk id="3" creationId="{0F17F915-9766-1FC8-98BD-D9AE3D5B2A55}"/>
          </ac:spMkLst>
        </pc:spChg>
        <pc:spChg chg="add del mod">
          <ac:chgData name="Justin Qi" userId="7ed3850d0dea8ee4" providerId="LiveId" clId="{902D089F-5A05-4CB6-818B-5915BEC0CA66}" dt="2023-10-22T05:16:14.733" v="2025" actId="478"/>
          <ac:spMkLst>
            <pc:docMk/>
            <pc:sldMk cId="4278401256" sldId="274"/>
            <ac:spMk id="7" creationId="{CD84FF43-CCE9-1823-405F-B4CC5659088F}"/>
          </ac:spMkLst>
        </pc:spChg>
        <pc:spChg chg="add del mod">
          <ac:chgData name="Justin Qi" userId="7ed3850d0dea8ee4" providerId="LiveId" clId="{902D089F-5A05-4CB6-818B-5915BEC0CA66}" dt="2023-10-22T06:02:39.242" v="3040" actId="478"/>
          <ac:spMkLst>
            <pc:docMk/>
            <pc:sldMk cId="4278401256" sldId="274"/>
            <ac:spMk id="8" creationId="{F661EDF6-D33E-47D0-D5CB-E8B0C0D8CE32}"/>
          </ac:spMkLst>
        </pc:spChg>
        <pc:spChg chg="add del mod">
          <ac:chgData name="Justin Qi" userId="7ed3850d0dea8ee4" providerId="LiveId" clId="{902D089F-5A05-4CB6-818B-5915BEC0CA66}" dt="2023-10-22T06:03:05.350" v="3047"/>
          <ac:spMkLst>
            <pc:docMk/>
            <pc:sldMk cId="4278401256" sldId="274"/>
            <ac:spMk id="9" creationId="{A0F8DFF0-0BD4-87AE-9BAB-9D305FFAADC4}"/>
          </ac:spMkLst>
        </pc:spChg>
        <pc:spChg chg="add del mod">
          <ac:chgData name="Justin Qi" userId="7ed3850d0dea8ee4" providerId="LiveId" clId="{902D089F-5A05-4CB6-818B-5915BEC0CA66}" dt="2023-10-22T06:07:28.174" v="3137" actId="478"/>
          <ac:spMkLst>
            <pc:docMk/>
            <pc:sldMk cId="4278401256" sldId="274"/>
            <ac:spMk id="10" creationId="{36DA4ED9-5AFC-BFC5-168F-1C8374E4B2BE}"/>
          </ac:spMkLst>
        </pc:spChg>
        <pc:spChg chg="add del mod">
          <ac:chgData name="Justin Qi" userId="7ed3850d0dea8ee4" providerId="LiveId" clId="{902D089F-5A05-4CB6-818B-5915BEC0CA66}" dt="2023-10-22T06:07:51.408" v="3147" actId="478"/>
          <ac:spMkLst>
            <pc:docMk/>
            <pc:sldMk cId="4278401256" sldId="274"/>
            <ac:spMk id="11" creationId="{4809F919-0BA7-1380-1787-19E66ABCCCAD}"/>
          </ac:spMkLst>
        </pc:spChg>
        <pc:spChg chg="add mod">
          <ac:chgData name="Justin Qi" userId="7ed3850d0dea8ee4" providerId="LiveId" clId="{902D089F-5A05-4CB6-818B-5915BEC0CA66}" dt="2023-10-24T16:21:09.823" v="3915"/>
          <ac:spMkLst>
            <pc:docMk/>
            <pc:sldMk cId="4278401256" sldId="274"/>
            <ac:spMk id="12" creationId="{A11E6A38-0167-EBAC-4A06-1F7BB9211B6B}"/>
          </ac:spMkLst>
        </pc:spChg>
        <pc:spChg chg="add del mod">
          <ac:chgData name="Justin Qi" userId="7ed3850d0dea8ee4" providerId="LiveId" clId="{902D089F-5A05-4CB6-818B-5915BEC0CA66}" dt="2023-10-22T06:05:21.412" v="3105" actId="478"/>
          <ac:spMkLst>
            <pc:docMk/>
            <pc:sldMk cId="4278401256" sldId="274"/>
            <ac:spMk id="15" creationId="{49BE03AC-8463-3FAB-4D93-46D66CF30F06}"/>
          </ac:spMkLst>
        </pc:spChg>
        <pc:spChg chg="add mod">
          <ac:chgData name="Justin Qi" userId="7ed3850d0dea8ee4" providerId="LiveId" clId="{902D089F-5A05-4CB6-818B-5915BEC0CA66}" dt="2023-10-22T06:08:55.184" v="3155" actId="14100"/>
          <ac:spMkLst>
            <pc:docMk/>
            <pc:sldMk cId="4278401256" sldId="274"/>
            <ac:spMk id="16" creationId="{12556215-147C-62D5-6C46-419D701CF026}"/>
          </ac:spMkLst>
        </pc:spChg>
        <pc:spChg chg="add mod">
          <ac:chgData name="Justin Qi" userId="7ed3850d0dea8ee4" providerId="LiveId" clId="{902D089F-5A05-4CB6-818B-5915BEC0CA66}" dt="2023-10-25T10:55:45.250" v="4317" actId="1076"/>
          <ac:spMkLst>
            <pc:docMk/>
            <pc:sldMk cId="4278401256" sldId="274"/>
            <ac:spMk id="17" creationId="{364214CB-CD03-5A02-6D4E-A2C133A32764}"/>
          </ac:spMkLst>
        </pc:spChg>
        <pc:spChg chg="add mod">
          <ac:chgData name="Justin Qi" userId="7ed3850d0dea8ee4" providerId="LiveId" clId="{902D089F-5A05-4CB6-818B-5915BEC0CA66}" dt="2023-10-25T10:55:45.250" v="4317" actId="1076"/>
          <ac:spMkLst>
            <pc:docMk/>
            <pc:sldMk cId="4278401256" sldId="274"/>
            <ac:spMk id="18" creationId="{02E20CEC-63E8-5B95-46A3-304837F692A3}"/>
          </ac:spMkLst>
        </pc:spChg>
        <pc:spChg chg="add del mod">
          <ac:chgData name="Justin Qi" userId="7ed3850d0dea8ee4" providerId="LiveId" clId="{902D089F-5A05-4CB6-818B-5915BEC0CA66}" dt="2023-10-22T06:07:34.010" v="3139"/>
          <ac:spMkLst>
            <pc:docMk/>
            <pc:sldMk cId="4278401256" sldId="274"/>
            <ac:spMk id="19" creationId="{11168B48-10F0-02C5-D5EF-344EBCD74B9C}"/>
          </ac:spMkLst>
        </pc:spChg>
        <pc:spChg chg="add del mod">
          <ac:chgData name="Justin Qi" userId="7ed3850d0dea8ee4" providerId="LiveId" clId="{902D089F-5A05-4CB6-818B-5915BEC0CA66}" dt="2023-10-22T06:07:34.010" v="3139"/>
          <ac:spMkLst>
            <pc:docMk/>
            <pc:sldMk cId="4278401256" sldId="274"/>
            <ac:spMk id="20" creationId="{50345AA9-74AE-1806-31A0-0C16855390B9}"/>
          </ac:spMkLst>
        </pc:spChg>
        <pc:spChg chg="add mod">
          <ac:chgData name="Justin Qi" userId="7ed3850d0dea8ee4" providerId="LiveId" clId="{902D089F-5A05-4CB6-818B-5915BEC0CA66}" dt="2023-10-22T06:08:55.184" v="3155" actId="14100"/>
          <ac:spMkLst>
            <pc:docMk/>
            <pc:sldMk cId="4278401256" sldId="274"/>
            <ac:spMk id="21" creationId="{B55068F0-0301-7A0F-F7B6-E69F942062A8}"/>
          </ac:spMkLst>
        </pc:spChg>
        <pc:spChg chg="add mod">
          <ac:chgData name="Justin Qi" userId="7ed3850d0dea8ee4" providerId="LiveId" clId="{902D089F-5A05-4CB6-818B-5915BEC0CA66}" dt="2023-10-22T06:08:55.184" v="3155" actId="14100"/>
          <ac:spMkLst>
            <pc:docMk/>
            <pc:sldMk cId="4278401256" sldId="274"/>
            <ac:spMk id="22" creationId="{496A3D0D-8C22-1C4A-29A3-92CE588B5CCA}"/>
          </ac:spMkLst>
        </pc:spChg>
        <pc:spChg chg="del">
          <ac:chgData name="Justin Qi" userId="7ed3850d0dea8ee4" providerId="LiveId" clId="{902D089F-5A05-4CB6-818B-5915BEC0CA66}" dt="2023-10-22T05:16:14.733" v="2025" actId="478"/>
          <ac:spMkLst>
            <pc:docMk/>
            <pc:sldMk cId="4278401256" sldId="274"/>
            <ac:spMk id="84" creationId="{F6A0489E-C8E2-CAE5-9FFC-28CC9E086048}"/>
          </ac:spMkLst>
        </pc:spChg>
        <pc:spChg chg="del">
          <ac:chgData name="Justin Qi" userId="7ed3850d0dea8ee4" providerId="LiveId" clId="{902D089F-5A05-4CB6-818B-5915BEC0CA66}" dt="2023-10-22T05:16:14.733" v="2025" actId="478"/>
          <ac:spMkLst>
            <pc:docMk/>
            <pc:sldMk cId="4278401256" sldId="274"/>
            <ac:spMk id="85" creationId="{D396BF65-AA7F-3F0F-FE49-EA87C2828209}"/>
          </ac:spMkLst>
        </pc:spChg>
        <pc:picChg chg="del">
          <ac:chgData name="Justin Qi" userId="7ed3850d0dea8ee4" providerId="LiveId" clId="{902D089F-5A05-4CB6-818B-5915BEC0CA66}" dt="2023-10-22T05:16:11.217" v="2024" actId="478"/>
          <ac:picMkLst>
            <pc:docMk/>
            <pc:sldMk cId="4278401256" sldId="274"/>
            <ac:picMk id="14" creationId="{F96F20C9-F169-573A-32C0-8FA15642A6D6}"/>
          </ac:picMkLst>
        </pc:picChg>
      </pc:sldChg>
      <pc:sldChg chg="modSp mod">
        <pc:chgData name="Justin Qi" userId="7ed3850d0dea8ee4" providerId="LiveId" clId="{902D089F-5A05-4CB6-818B-5915BEC0CA66}" dt="2023-10-22T06:12:54.516" v="3166" actId="20577"/>
        <pc:sldMkLst>
          <pc:docMk/>
          <pc:sldMk cId="3171735052" sldId="275"/>
        </pc:sldMkLst>
        <pc:spChg chg="mod">
          <ac:chgData name="Justin Qi" userId="7ed3850d0dea8ee4" providerId="LiveId" clId="{902D089F-5A05-4CB6-818B-5915BEC0CA66}" dt="2023-10-22T06:12:54.516" v="3166" actId="20577"/>
          <ac:spMkLst>
            <pc:docMk/>
            <pc:sldMk cId="3171735052" sldId="275"/>
            <ac:spMk id="21" creationId="{A50CB90F-9D48-F8DD-961F-C3F1AE2B2D3D}"/>
          </ac:spMkLst>
        </pc:spChg>
      </pc:sldChg>
      <pc:sldChg chg="addSp delSp modSp mod modNotesTx">
        <pc:chgData name="Justin Qi" userId="7ed3850d0dea8ee4" providerId="LiveId" clId="{902D089F-5A05-4CB6-818B-5915BEC0CA66}" dt="2023-10-22T06:10:32.465" v="3165" actId="113"/>
        <pc:sldMkLst>
          <pc:docMk/>
          <pc:sldMk cId="612500148" sldId="276"/>
        </pc:sldMkLst>
        <pc:spChg chg="mod">
          <ac:chgData name="Justin Qi" userId="7ed3850d0dea8ee4" providerId="LiveId" clId="{902D089F-5A05-4CB6-818B-5915BEC0CA66}" dt="2023-10-21T14:17:45.543" v="829" actId="1076"/>
          <ac:spMkLst>
            <pc:docMk/>
            <pc:sldMk cId="612500148" sldId="276"/>
            <ac:spMk id="2" creationId="{C8FC01B0-7BC5-5869-A281-EF11B59BA8A0}"/>
          </ac:spMkLst>
        </pc:spChg>
        <pc:spChg chg="add mod ord">
          <ac:chgData name="Justin Qi" userId="7ed3850d0dea8ee4" providerId="LiveId" clId="{902D089F-5A05-4CB6-818B-5915BEC0CA66}" dt="2023-10-21T14:21:51.293" v="849" actId="20577"/>
          <ac:spMkLst>
            <pc:docMk/>
            <pc:sldMk cId="612500148" sldId="276"/>
            <ac:spMk id="4" creationId="{AD81EF66-7C67-5D5B-E755-19FDBBEB7BE2}"/>
          </ac:spMkLst>
        </pc:spChg>
        <pc:spChg chg="add mod ord">
          <ac:chgData name="Justin Qi" userId="7ed3850d0dea8ee4" providerId="LiveId" clId="{902D089F-5A05-4CB6-818B-5915BEC0CA66}" dt="2023-10-21T14:19:32.052" v="841" actId="14100"/>
          <ac:spMkLst>
            <pc:docMk/>
            <pc:sldMk cId="612500148" sldId="276"/>
            <ac:spMk id="5" creationId="{61F6A850-53ED-AAFC-0854-63095AF1B167}"/>
          </ac:spMkLst>
        </pc:spChg>
        <pc:spChg chg="add mod ord">
          <ac:chgData name="Justin Qi" userId="7ed3850d0dea8ee4" providerId="LiveId" clId="{902D089F-5A05-4CB6-818B-5915BEC0CA66}" dt="2023-10-21T14:23:47.814" v="878" actId="14100"/>
          <ac:spMkLst>
            <pc:docMk/>
            <pc:sldMk cId="612500148" sldId="276"/>
            <ac:spMk id="6" creationId="{7CB2DF78-12F8-A05E-F8E1-7CF597AFE22C}"/>
          </ac:spMkLst>
        </pc:spChg>
        <pc:spChg chg="del">
          <ac:chgData name="Justin Qi" userId="7ed3850d0dea8ee4" providerId="LiveId" clId="{902D089F-5A05-4CB6-818B-5915BEC0CA66}" dt="2023-10-21T14:07:16.181" v="553" actId="478"/>
          <ac:spMkLst>
            <pc:docMk/>
            <pc:sldMk cId="612500148" sldId="276"/>
            <ac:spMk id="7" creationId="{B52F66CD-0FA8-45F6-4F18-3CFD732809E6}"/>
          </ac:spMkLst>
        </pc:spChg>
        <pc:spChg chg="del">
          <ac:chgData name="Justin Qi" userId="7ed3850d0dea8ee4" providerId="LiveId" clId="{902D089F-5A05-4CB6-818B-5915BEC0CA66}" dt="2023-10-21T14:07:17.623" v="554" actId="478"/>
          <ac:spMkLst>
            <pc:docMk/>
            <pc:sldMk cId="612500148" sldId="276"/>
            <ac:spMk id="8" creationId="{A67EC56A-17B1-7EAC-A588-020362B47E87}"/>
          </ac:spMkLst>
        </pc:spChg>
        <pc:spChg chg="del mod">
          <ac:chgData name="Justin Qi" userId="7ed3850d0dea8ee4" providerId="LiveId" clId="{902D089F-5A05-4CB6-818B-5915BEC0CA66}" dt="2023-10-21T14:29:56.082" v="945" actId="478"/>
          <ac:spMkLst>
            <pc:docMk/>
            <pc:sldMk cId="612500148" sldId="276"/>
            <ac:spMk id="9" creationId="{836BAF4F-8ADF-54F4-DCEE-0F933761D350}"/>
          </ac:spMkLst>
        </pc:spChg>
        <pc:spChg chg="del mod">
          <ac:chgData name="Justin Qi" userId="7ed3850d0dea8ee4" providerId="LiveId" clId="{902D089F-5A05-4CB6-818B-5915BEC0CA66}" dt="2023-10-21T14:29:56.082" v="945" actId="478"/>
          <ac:spMkLst>
            <pc:docMk/>
            <pc:sldMk cId="612500148" sldId="276"/>
            <ac:spMk id="10" creationId="{ADB7CE2C-F4A9-5B3C-0070-71A4D2292AB0}"/>
          </ac:spMkLst>
        </pc:spChg>
        <pc:spChg chg="mod">
          <ac:chgData name="Justin Qi" userId="7ed3850d0dea8ee4" providerId="LiveId" clId="{902D089F-5A05-4CB6-818B-5915BEC0CA66}" dt="2023-10-21T13:51:31.064" v="437" actId="20577"/>
          <ac:spMkLst>
            <pc:docMk/>
            <pc:sldMk cId="612500148" sldId="276"/>
            <ac:spMk id="11" creationId="{32E16497-4AD4-29BC-9602-2FDFDA688E0A}"/>
          </ac:spMkLst>
        </pc:spChg>
        <pc:spChg chg="del mod">
          <ac:chgData name="Justin Qi" userId="7ed3850d0dea8ee4" providerId="LiveId" clId="{902D089F-5A05-4CB6-818B-5915BEC0CA66}" dt="2023-10-21T14:29:56.082" v="945" actId="478"/>
          <ac:spMkLst>
            <pc:docMk/>
            <pc:sldMk cId="612500148" sldId="276"/>
            <ac:spMk id="13" creationId="{CCE5D663-3554-F71A-36D5-7A4E8BEEE594}"/>
          </ac:spMkLst>
        </pc:spChg>
        <pc:spChg chg="del mod">
          <ac:chgData name="Justin Qi" userId="7ed3850d0dea8ee4" providerId="LiveId" clId="{902D089F-5A05-4CB6-818B-5915BEC0CA66}" dt="2023-10-21T14:29:56.082" v="945" actId="478"/>
          <ac:spMkLst>
            <pc:docMk/>
            <pc:sldMk cId="612500148" sldId="276"/>
            <ac:spMk id="14" creationId="{3AF2FD0F-8D91-5DF6-65C8-61BB65A68903}"/>
          </ac:spMkLst>
        </pc:spChg>
        <pc:spChg chg="add mod">
          <ac:chgData name="Justin Qi" userId="7ed3850d0dea8ee4" providerId="LiveId" clId="{902D089F-5A05-4CB6-818B-5915BEC0CA66}" dt="2023-10-21T14:23:12.258" v="873" actId="20577"/>
          <ac:spMkLst>
            <pc:docMk/>
            <pc:sldMk cId="612500148" sldId="276"/>
            <ac:spMk id="15" creationId="{5ED6C606-1F77-F415-9268-7D0243FB4FA4}"/>
          </ac:spMkLst>
        </pc:spChg>
        <pc:spChg chg="del mod">
          <ac:chgData name="Justin Qi" userId="7ed3850d0dea8ee4" providerId="LiveId" clId="{902D089F-5A05-4CB6-818B-5915BEC0CA66}" dt="2023-10-21T14:29:56.082" v="945" actId="478"/>
          <ac:spMkLst>
            <pc:docMk/>
            <pc:sldMk cId="612500148" sldId="276"/>
            <ac:spMk id="16" creationId="{9EBDF80E-8FE3-CCA6-944C-959774EBC023}"/>
          </ac:spMkLst>
        </pc:spChg>
        <pc:spChg chg="add mod">
          <ac:chgData name="Justin Qi" userId="7ed3850d0dea8ee4" providerId="LiveId" clId="{902D089F-5A05-4CB6-818B-5915BEC0CA66}" dt="2023-10-22T06:10:32.465" v="3165" actId="113"/>
          <ac:spMkLst>
            <pc:docMk/>
            <pc:sldMk cId="612500148" sldId="276"/>
            <ac:spMk id="17" creationId="{355891BF-CABC-90B6-4206-9012CA100B6C}"/>
          </ac:spMkLst>
        </pc:spChg>
        <pc:spChg chg="del mod">
          <ac:chgData name="Justin Qi" userId="7ed3850d0dea8ee4" providerId="LiveId" clId="{902D089F-5A05-4CB6-818B-5915BEC0CA66}" dt="2023-10-21T14:29:56.082" v="945" actId="478"/>
          <ac:spMkLst>
            <pc:docMk/>
            <pc:sldMk cId="612500148" sldId="276"/>
            <ac:spMk id="19" creationId="{C284DAC0-FCAF-81D3-E599-29C6917B1C9F}"/>
          </ac:spMkLst>
        </pc:spChg>
        <pc:spChg chg="add del mod">
          <ac:chgData name="Justin Qi" userId="7ed3850d0dea8ee4" providerId="LiveId" clId="{902D089F-5A05-4CB6-818B-5915BEC0CA66}" dt="2023-10-21T14:27:23.931" v="916"/>
          <ac:spMkLst>
            <pc:docMk/>
            <pc:sldMk cId="612500148" sldId="276"/>
            <ac:spMk id="24" creationId="{937DD82F-FA8A-9ECD-6864-7BE8D322EB88}"/>
          </ac:spMkLst>
        </pc:spChg>
        <pc:spChg chg="add del mod">
          <ac:chgData name="Justin Qi" userId="7ed3850d0dea8ee4" providerId="LiveId" clId="{902D089F-5A05-4CB6-818B-5915BEC0CA66}" dt="2023-10-21T14:27:23.931" v="916"/>
          <ac:spMkLst>
            <pc:docMk/>
            <pc:sldMk cId="612500148" sldId="276"/>
            <ac:spMk id="25" creationId="{2DF89C62-3CE5-D5EE-D84E-CDC432A17846}"/>
          </ac:spMkLst>
        </pc:spChg>
        <pc:spChg chg="add del mod">
          <ac:chgData name="Justin Qi" userId="7ed3850d0dea8ee4" providerId="LiveId" clId="{902D089F-5A05-4CB6-818B-5915BEC0CA66}" dt="2023-10-21T14:27:23.931" v="916"/>
          <ac:spMkLst>
            <pc:docMk/>
            <pc:sldMk cId="612500148" sldId="276"/>
            <ac:spMk id="26" creationId="{920BAB74-B1FA-83FA-FC43-62C4653B1D2C}"/>
          </ac:spMkLst>
        </pc:spChg>
        <pc:spChg chg="add del mod">
          <ac:chgData name="Justin Qi" userId="7ed3850d0dea8ee4" providerId="LiveId" clId="{902D089F-5A05-4CB6-818B-5915BEC0CA66}" dt="2023-10-21T14:27:23.931" v="916"/>
          <ac:spMkLst>
            <pc:docMk/>
            <pc:sldMk cId="612500148" sldId="276"/>
            <ac:spMk id="27" creationId="{47ABCBCC-F74D-FBC8-C508-9B4942F37DD8}"/>
          </ac:spMkLst>
        </pc:spChg>
        <pc:spChg chg="add del mod">
          <ac:chgData name="Justin Qi" userId="7ed3850d0dea8ee4" providerId="LiveId" clId="{902D089F-5A05-4CB6-818B-5915BEC0CA66}" dt="2023-10-21T14:27:23.931" v="916"/>
          <ac:spMkLst>
            <pc:docMk/>
            <pc:sldMk cId="612500148" sldId="276"/>
            <ac:spMk id="28" creationId="{E0373902-9C07-5A85-8E7B-DDCEFECB3969}"/>
          </ac:spMkLst>
        </pc:spChg>
        <pc:spChg chg="add del mod">
          <ac:chgData name="Justin Qi" userId="7ed3850d0dea8ee4" providerId="LiveId" clId="{902D089F-5A05-4CB6-818B-5915BEC0CA66}" dt="2023-10-21T14:29:17.099" v="939"/>
          <ac:spMkLst>
            <pc:docMk/>
            <pc:sldMk cId="612500148" sldId="276"/>
            <ac:spMk id="30" creationId="{516954B9-E480-2F4B-9175-AE8DAE7022E5}"/>
          </ac:spMkLst>
        </pc:spChg>
        <pc:spChg chg="add del mod">
          <ac:chgData name="Justin Qi" userId="7ed3850d0dea8ee4" providerId="LiveId" clId="{902D089F-5A05-4CB6-818B-5915BEC0CA66}" dt="2023-10-21T14:29:17.099" v="939"/>
          <ac:spMkLst>
            <pc:docMk/>
            <pc:sldMk cId="612500148" sldId="276"/>
            <ac:spMk id="31" creationId="{15954EB7-E1C6-6C34-4AFB-2EBE62302E11}"/>
          </ac:spMkLst>
        </pc:spChg>
        <pc:spChg chg="add del mod">
          <ac:chgData name="Justin Qi" userId="7ed3850d0dea8ee4" providerId="LiveId" clId="{902D089F-5A05-4CB6-818B-5915BEC0CA66}" dt="2023-10-21T14:29:17.099" v="939"/>
          <ac:spMkLst>
            <pc:docMk/>
            <pc:sldMk cId="612500148" sldId="276"/>
            <ac:spMk id="32" creationId="{2575DC81-D16B-27D1-F649-602942ACF142}"/>
          </ac:spMkLst>
        </pc:spChg>
        <pc:spChg chg="add del mod">
          <ac:chgData name="Justin Qi" userId="7ed3850d0dea8ee4" providerId="LiveId" clId="{902D089F-5A05-4CB6-818B-5915BEC0CA66}" dt="2023-10-21T14:29:17.099" v="939"/>
          <ac:spMkLst>
            <pc:docMk/>
            <pc:sldMk cId="612500148" sldId="276"/>
            <ac:spMk id="33" creationId="{26EE2CE1-10DC-E8FC-4ECD-365C8F81C4F2}"/>
          </ac:spMkLst>
        </pc:spChg>
        <pc:spChg chg="add del mod">
          <ac:chgData name="Justin Qi" userId="7ed3850d0dea8ee4" providerId="LiveId" clId="{902D089F-5A05-4CB6-818B-5915BEC0CA66}" dt="2023-10-21T14:29:17.099" v="939"/>
          <ac:spMkLst>
            <pc:docMk/>
            <pc:sldMk cId="612500148" sldId="276"/>
            <ac:spMk id="34" creationId="{E99BD9E8-45B1-CA83-84A1-6633316D697D}"/>
          </ac:spMkLst>
        </pc:spChg>
        <pc:spChg chg="add mod">
          <ac:chgData name="Justin Qi" userId="7ed3850d0dea8ee4" providerId="LiveId" clId="{902D089F-5A05-4CB6-818B-5915BEC0CA66}" dt="2023-10-21T14:31:36.757" v="1014" actId="1035"/>
          <ac:spMkLst>
            <pc:docMk/>
            <pc:sldMk cId="612500148" sldId="276"/>
            <ac:spMk id="36" creationId="{FD2D920F-DA2A-07CB-734A-44B22C257692}"/>
          </ac:spMkLst>
        </pc:spChg>
        <pc:spChg chg="add mod">
          <ac:chgData name="Justin Qi" userId="7ed3850d0dea8ee4" providerId="LiveId" clId="{902D089F-5A05-4CB6-818B-5915BEC0CA66}" dt="2023-10-21T14:31:40.990" v="1015" actId="1035"/>
          <ac:spMkLst>
            <pc:docMk/>
            <pc:sldMk cId="612500148" sldId="276"/>
            <ac:spMk id="37" creationId="{8185E5AD-CAC6-E3FB-355C-65CCC9C21075}"/>
          </ac:spMkLst>
        </pc:spChg>
        <pc:spChg chg="add mod">
          <ac:chgData name="Justin Qi" userId="7ed3850d0dea8ee4" providerId="LiveId" clId="{902D089F-5A05-4CB6-818B-5915BEC0CA66}" dt="2023-10-21T14:31:30.942" v="1012" actId="207"/>
          <ac:spMkLst>
            <pc:docMk/>
            <pc:sldMk cId="612500148" sldId="276"/>
            <ac:spMk id="38" creationId="{765D4768-CC47-C5BE-AEBB-640615E34A87}"/>
          </ac:spMkLst>
        </pc:spChg>
        <pc:spChg chg="add mod">
          <ac:chgData name="Justin Qi" userId="7ed3850d0dea8ee4" providerId="LiveId" clId="{902D089F-5A05-4CB6-818B-5915BEC0CA66}" dt="2023-10-21T14:31:30.942" v="1012" actId="207"/>
          <ac:spMkLst>
            <pc:docMk/>
            <pc:sldMk cId="612500148" sldId="276"/>
            <ac:spMk id="39" creationId="{B96F8195-06FA-72A0-E759-DDB8A6E8A19D}"/>
          </ac:spMkLst>
        </pc:spChg>
        <pc:spChg chg="add mod">
          <ac:chgData name="Justin Qi" userId="7ed3850d0dea8ee4" providerId="LiveId" clId="{902D089F-5A05-4CB6-818B-5915BEC0CA66}" dt="2023-10-21T14:31:48.566" v="1020" actId="1035"/>
          <ac:spMkLst>
            <pc:docMk/>
            <pc:sldMk cId="612500148" sldId="276"/>
            <ac:spMk id="40" creationId="{40AE0CDC-83DC-CC33-2E8E-0E9CDDDC377E}"/>
          </ac:spMkLst>
        </pc:spChg>
        <pc:graphicFrameChg chg="add mod modGraphic">
          <ac:chgData name="Justin Qi" userId="7ed3850d0dea8ee4" providerId="LiveId" clId="{902D089F-5A05-4CB6-818B-5915BEC0CA66}" dt="2023-10-21T14:26:55.766" v="912" actId="113"/>
          <ac:graphicFrameMkLst>
            <pc:docMk/>
            <pc:sldMk cId="612500148" sldId="276"/>
            <ac:graphicFrameMk id="22" creationId="{52101A18-7A34-CA90-7F85-2C1F1915CD6C}"/>
          </ac:graphicFrameMkLst>
        </pc:graphicFrameChg>
        <pc:picChg chg="del mod">
          <ac:chgData name="Justin Qi" userId="7ed3850d0dea8ee4" providerId="LiveId" clId="{902D089F-5A05-4CB6-818B-5915BEC0CA66}" dt="2023-10-21T14:30:03.465" v="946" actId="478"/>
          <ac:picMkLst>
            <pc:docMk/>
            <pc:sldMk cId="612500148" sldId="276"/>
            <ac:picMk id="18" creationId="{5D334789-9BBF-E434-AD07-2C45A5B4CC10}"/>
          </ac:picMkLst>
        </pc:picChg>
        <pc:picChg chg="del mod">
          <ac:chgData name="Justin Qi" userId="7ed3850d0dea8ee4" providerId="LiveId" clId="{902D089F-5A05-4CB6-818B-5915BEC0CA66}" dt="2023-10-21T14:30:03.465" v="946" actId="478"/>
          <ac:picMkLst>
            <pc:docMk/>
            <pc:sldMk cId="612500148" sldId="276"/>
            <ac:picMk id="20" creationId="{80658485-A51A-B83F-5D82-9B55D9FBA053}"/>
          </ac:picMkLst>
        </pc:picChg>
        <pc:picChg chg="del mod">
          <ac:chgData name="Justin Qi" userId="7ed3850d0dea8ee4" providerId="LiveId" clId="{902D089F-5A05-4CB6-818B-5915BEC0CA66}" dt="2023-10-21T14:30:03.465" v="946" actId="478"/>
          <ac:picMkLst>
            <pc:docMk/>
            <pc:sldMk cId="612500148" sldId="276"/>
            <ac:picMk id="21" creationId="{87FA0707-E9DB-62B9-F2E7-21C71C94EDAD}"/>
          </ac:picMkLst>
        </pc:picChg>
        <pc:cxnChg chg="add del mod">
          <ac:chgData name="Justin Qi" userId="7ed3850d0dea8ee4" providerId="LiveId" clId="{902D089F-5A05-4CB6-818B-5915BEC0CA66}" dt="2023-10-21T14:27:23.931" v="916"/>
          <ac:cxnSpMkLst>
            <pc:docMk/>
            <pc:sldMk cId="612500148" sldId="276"/>
            <ac:cxnSpMk id="23" creationId="{725AED12-1F25-004E-EF44-B7A3DC6E1A7A}"/>
          </ac:cxnSpMkLst>
        </pc:cxnChg>
        <pc:cxnChg chg="add del mod">
          <ac:chgData name="Justin Qi" userId="7ed3850d0dea8ee4" providerId="LiveId" clId="{902D089F-5A05-4CB6-818B-5915BEC0CA66}" dt="2023-10-21T14:29:17.099" v="939"/>
          <ac:cxnSpMkLst>
            <pc:docMk/>
            <pc:sldMk cId="612500148" sldId="276"/>
            <ac:cxnSpMk id="29" creationId="{5E187E27-489C-AA42-9F1A-4A8461DF008B}"/>
          </ac:cxnSpMkLst>
        </pc:cxnChg>
        <pc:cxnChg chg="add mod">
          <ac:chgData name="Justin Qi" userId="7ed3850d0dea8ee4" providerId="LiveId" clId="{902D089F-5A05-4CB6-818B-5915BEC0CA66}" dt="2023-10-21T14:32:14.570" v="1024" actId="14100"/>
          <ac:cxnSpMkLst>
            <pc:docMk/>
            <pc:sldMk cId="612500148" sldId="276"/>
            <ac:cxnSpMk id="35" creationId="{52B5A890-7CA7-3EAA-D2A3-986A095646F5}"/>
          </ac:cxnSpMkLst>
        </pc:cxnChg>
      </pc:sldChg>
      <pc:sldChg chg="modSp mod">
        <pc:chgData name="Justin Qi" userId="7ed3850d0dea8ee4" providerId="LiveId" clId="{902D089F-5A05-4CB6-818B-5915BEC0CA66}" dt="2023-10-25T11:37:40.276" v="4342" actId="20577"/>
        <pc:sldMkLst>
          <pc:docMk/>
          <pc:sldMk cId="2521615323" sldId="286"/>
        </pc:sldMkLst>
        <pc:spChg chg="mod">
          <ac:chgData name="Justin Qi" userId="7ed3850d0dea8ee4" providerId="LiveId" clId="{902D089F-5A05-4CB6-818B-5915BEC0CA66}" dt="2023-10-25T10:53:29.848" v="4295" actId="20577"/>
          <ac:spMkLst>
            <pc:docMk/>
            <pc:sldMk cId="2521615323" sldId="286"/>
            <ac:spMk id="2" creationId="{A2CD3C5A-CEA8-6DDC-B3F1-41D07C4FA704}"/>
          </ac:spMkLst>
        </pc:spChg>
        <pc:spChg chg="mod">
          <ac:chgData name="Justin Qi" userId="7ed3850d0dea8ee4" providerId="LiveId" clId="{902D089F-5A05-4CB6-818B-5915BEC0CA66}" dt="2023-10-25T11:37:40.276" v="4342" actId="20577"/>
          <ac:spMkLst>
            <pc:docMk/>
            <pc:sldMk cId="2521615323" sldId="286"/>
            <ac:spMk id="5" creationId="{0E8B56C7-C38F-E96E-3C19-8ACF8AF9E716}"/>
          </ac:spMkLst>
        </pc:spChg>
        <pc:spChg chg="mod">
          <ac:chgData name="Justin Qi" userId="7ed3850d0dea8ee4" providerId="LiveId" clId="{902D089F-5A05-4CB6-818B-5915BEC0CA66}" dt="2023-10-24T16:33:48.358" v="3943" actId="20577"/>
          <ac:spMkLst>
            <pc:docMk/>
            <pc:sldMk cId="2521615323" sldId="286"/>
            <ac:spMk id="7" creationId="{440E13AC-B5E7-B132-0EB7-541E53B3DA90}"/>
          </ac:spMkLst>
        </pc:spChg>
      </pc:sldChg>
      <pc:sldChg chg="modSp del mod">
        <pc:chgData name="Justin Qi" userId="7ed3850d0dea8ee4" providerId="LiveId" clId="{902D089F-5A05-4CB6-818B-5915BEC0CA66}" dt="2023-10-21T14:33:29.372" v="1076" actId="2696"/>
        <pc:sldMkLst>
          <pc:docMk/>
          <pc:sldMk cId="1409658235" sldId="287"/>
        </pc:sldMkLst>
        <pc:spChg chg="mod">
          <ac:chgData name="Justin Qi" userId="7ed3850d0dea8ee4" providerId="LiveId" clId="{902D089F-5A05-4CB6-818B-5915BEC0CA66}" dt="2023-10-21T14:27:36.297" v="917" actId="207"/>
          <ac:spMkLst>
            <pc:docMk/>
            <pc:sldMk cId="1409658235" sldId="287"/>
            <ac:spMk id="15" creationId="{FA3D4B50-54D0-CA63-02B8-46F00CBD0496}"/>
          </ac:spMkLst>
        </pc:spChg>
        <pc:spChg chg="mod">
          <ac:chgData name="Justin Qi" userId="7ed3850d0dea8ee4" providerId="LiveId" clId="{902D089F-5A05-4CB6-818B-5915BEC0CA66}" dt="2023-10-21T14:27:40.001" v="918" actId="207"/>
          <ac:spMkLst>
            <pc:docMk/>
            <pc:sldMk cId="1409658235" sldId="287"/>
            <ac:spMk id="17" creationId="{A998E0FB-F056-814D-0480-795EEC9C9284}"/>
          </ac:spMkLst>
        </pc:spChg>
        <pc:spChg chg="mod">
          <ac:chgData name="Justin Qi" userId="7ed3850d0dea8ee4" providerId="LiveId" clId="{902D089F-5A05-4CB6-818B-5915BEC0CA66}" dt="2023-10-21T14:27:42.723" v="919" actId="207"/>
          <ac:spMkLst>
            <pc:docMk/>
            <pc:sldMk cId="1409658235" sldId="287"/>
            <ac:spMk id="19" creationId="{6D179EA3-9F21-20F9-B3EF-80C1C931867B}"/>
          </ac:spMkLst>
        </pc:spChg>
        <pc:spChg chg="mod">
          <ac:chgData name="Justin Qi" userId="7ed3850d0dea8ee4" providerId="LiveId" clId="{902D089F-5A05-4CB6-818B-5915BEC0CA66}" dt="2023-10-21T14:27:45.939" v="920" actId="207"/>
          <ac:spMkLst>
            <pc:docMk/>
            <pc:sldMk cId="1409658235" sldId="287"/>
            <ac:spMk id="20" creationId="{2C6B5CE2-4CD6-EA8F-61E1-8184FC0666E9}"/>
          </ac:spMkLst>
        </pc:spChg>
        <pc:spChg chg="mod">
          <ac:chgData name="Justin Qi" userId="7ed3850d0dea8ee4" providerId="LiveId" clId="{902D089F-5A05-4CB6-818B-5915BEC0CA66}" dt="2023-10-21T14:27:48.933" v="921" actId="207"/>
          <ac:spMkLst>
            <pc:docMk/>
            <pc:sldMk cId="1409658235" sldId="287"/>
            <ac:spMk id="22" creationId="{E3133598-58B4-2425-DC83-FAABE13E04F6}"/>
          </ac:spMkLst>
        </pc:spChg>
        <pc:graphicFrameChg chg="mod modGraphic">
          <ac:chgData name="Justin Qi" userId="7ed3850d0dea8ee4" providerId="LiveId" clId="{902D089F-5A05-4CB6-818B-5915BEC0CA66}" dt="2023-10-21T14:28:42.937" v="931" actId="1076"/>
          <ac:graphicFrameMkLst>
            <pc:docMk/>
            <pc:sldMk cId="1409658235" sldId="287"/>
            <ac:graphicFrameMk id="7" creationId="{AF0DE047-1B7D-F942-8E09-3EFF699BE9A0}"/>
          </ac:graphicFrameMkLst>
        </pc:graphicFrameChg>
      </pc:sldChg>
      <pc:sldChg chg="addSp modSp mod ord">
        <pc:chgData name="Justin Qi" userId="7ed3850d0dea8ee4" providerId="LiveId" clId="{902D089F-5A05-4CB6-818B-5915BEC0CA66}" dt="2023-10-21T14:40:29.133" v="1142" actId="20577"/>
        <pc:sldMkLst>
          <pc:docMk/>
          <pc:sldMk cId="3496517793" sldId="291"/>
        </pc:sldMkLst>
        <pc:spChg chg="mod">
          <ac:chgData name="Justin Qi" userId="7ed3850d0dea8ee4" providerId="LiveId" clId="{902D089F-5A05-4CB6-818B-5915BEC0CA66}" dt="2023-10-21T14:33:06.775" v="1075" actId="20577"/>
          <ac:spMkLst>
            <pc:docMk/>
            <pc:sldMk cId="3496517793" sldId="291"/>
            <ac:spMk id="4" creationId="{984B4FB8-6256-4F44-F50B-954ED8BB56A8}"/>
          </ac:spMkLst>
        </pc:spChg>
        <pc:spChg chg="mod">
          <ac:chgData name="Justin Qi" userId="7ed3850d0dea8ee4" providerId="LiveId" clId="{902D089F-5A05-4CB6-818B-5915BEC0CA66}" dt="2023-10-21T14:40:29.133" v="1142" actId="20577"/>
          <ac:spMkLst>
            <pc:docMk/>
            <pc:sldMk cId="3496517793" sldId="291"/>
            <ac:spMk id="6" creationId="{ADD1FD97-ECA8-A83C-7727-187711310EF5}"/>
          </ac:spMkLst>
        </pc:spChg>
        <pc:spChg chg="add mod">
          <ac:chgData name="Justin Qi" userId="7ed3850d0dea8ee4" providerId="LiveId" clId="{902D089F-5A05-4CB6-818B-5915BEC0CA66}" dt="2023-10-21T13:49:39.776" v="340" actId="20577"/>
          <ac:spMkLst>
            <pc:docMk/>
            <pc:sldMk cId="3496517793" sldId="291"/>
            <ac:spMk id="8" creationId="{893B34DE-4AEE-C7F8-49F6-9D6782F12A6A}"/>
          </ac:spMkLst>
        </pc:spChg>
        <pc:spChg chg="add mod">
          <ac:chgData name="Justin Qi" userId="7ed3850d0dea8ee4" providerId="LiveId" clId="{902D089F-5A05-4CB6-818B-5915BEC0CA66}" dt="2023-10-21T13:50:17.586" v="383" actId="20577"/>
          <ac:spMkLst>
            <pc:docMk/>
            <pc:sldMk cId="3496517793" sldId="291"/>
            <ac:spMk id="9" creationId="{1A55E1FC-A860-6A0F-7E13-495931CB366B}"/>
          </ac:spMkLst>
        </pc:spChg>
        <pc:spChg chg="add mod">
          <ac:chgData name="Justin Qi" userId="7ed3850d0dea8ee4" providerId="LiveId" clId="{902D089F-5A05-4CB6-818B-5915BEC0CA66}" dt="2023-10-21T13:50:45.645" v="421" actId="1076"/>
          <ac:spMkLst>
            <pc:docMk/>
            <pc:sldMk cId="3496517793" sldId="291"/>
            <ac:spMk id="10" creationId="{6C730761-AA56-3838-FEC5-FF5208F003FE}"/>
          </ac:spMkLst>
        </pc:spChg>
        <pc:spChg chg="mod">
          <ac:chgData name="Justin Qi" userId="7ed3850d0dea8ee4" providerId="LiveId" clId="{902D089F-5A05-4CB6-818B-5915BEC0CA66}" dt="2023-10-21T13:44:34.792" v="111" actId="113"/>
          <ac:spMkLst>
            <pc:docMk/>
            <pc:sldMk cId="3496517793" sldId="291"/>
            <ac:spMk id="27" creationId="{7175FBEB-3497-3535-7A41-F55DB5CAB2C8}"/>
          </ac:spMkLst>
        </pc:spChg>
        <pc:spChg chg="mod">
          <ac:chgData name="Justin Qi" userId="7ed3850d0dea8ee4" providerId="LiveId" clId="{902D089F-5A05-4CB6-818B-5915BEC0CA66}" dt="2023-10-21T13:44:47.549" v="116" actId="14100"/>
          <ac:spMkLst>
            <pc:docMk/>
            <pc:sldMk cId="3496517793" sldId="291"/>
            <ac:spMk id="32" creationId="{D052052D-E14C-C432-DA0D-8C8BCED13750}"/>
          </ac:spMkLst>
        </pc:spChg>
        <pc:spChg chg="mod">
          <ac:chgData name="Justin Qi" userId="7ed3850d0dea8ee4" providerId="LiveId" clId="{902D089F-5A05-4CB6-818B-5915BEC0CA66}" dt="2023-10-21T13:44:37.187" v="113" actId="113"/>
          <ac:spMkLst>
            <pc:docMk/>
            <pc:sldMk cId="3496517793" sldId="291"/>
            <ac:spMk id="35" creationId="{A383E8A1-12C0-515B-6ABF-E3255681D74E}"/>
          </ac:spMkLst>
        </pc:spChg>
        <pc:spChg chg="mod">
          <ac:chgData name="Justin Qi" userId="7ed3850d0dea8ee4" providerId="LiveId" clId="{902D089F-5A05-4CB6-818B-5915BEC0CA66}" dt="2023-10-21T13:44:32.927" v="110" actId="113"/>
          <ac:spMkLst>
            <pc:docMk/>
            <pc:sldMk cId="3496517793" sldId="291"/>
            <ac:spMk id="43" creationId="{25B00E75-E3A5-7B78-E308-89360AA59AD1}"/>
          </ac:spMkLst>
        </pc:spChg>
        <pc:spChg chg="mod">
          <ac:chgData name="Justin Qi" userId="7ed3850d0dea8ee4" providerId="LiveId" clId="{902D089F-5A05-4CB6-818B-5915BEC0CA66}" dt="2023-10-21T13:44:56.361" v="118" actId="113"/>
          <ac:spMkLst>
            <pc:docMk/>
            <pc:sldMk cId="3496517793" sldId="291"/>
            <ac:spMk id="51" creationId="{58E22221-76CD-1695-7E88-C03ED4A8C01A}"/>
          </ac:spMkLst>
        </pc:spChg>
        <pc:spChg chg="mod">
          <ac:chgData name="Justin Qi" userId="7ed3850d0dea8ee4" providerId="LiveId" clId="{902D089F-5A05-4CB6-818B-5915BEC0CA66}" dt="2023-10-21T13:45:00.082" v="120" actId="113"/>
          <ac:spMkLst>
            <pc:docMk/>
            <pc:sldMk cId="3496517793" sldId="291"/>
            <ac:spMk id="52" creationId="{EE60C2BB-7EBB-D8EA-522B-9839427F1A3E}"/>
          </ac:spMkLst>
        </pc:spChg>
        <pc:spChg chg="mod">
          <ac:chgData name="Justin Qi" userId="7ed3850d0dea8ee4" providerId="LiveId" clId="{902D089F-5A05-4CB6-818B-5915BEC0CA66}" dt="2023-10-21T13:48:29.746" v="265" actId="1036"/>
          <ac:spMkLst>
            <pc:docMk/>
            <pc:sldMk cId="3496517793" sldId="291"/>
            <ac:spMk id="56" creationId="{D5C0C0B5-DBFF-5F02-3696-30771A9E35C6}"/>
          </ac:spMkLst>
        </pc:spChg>
        <pc:spChg chg="mod">
          <ac:chgData name="Justin Qi" userId="7ed3850d0dea8ee4" providerId="LiveId" clId="{902D089F-5A05-4CB6-818B-5915BEC0CA66}" dt="2023-10-21T13:48:29.746" v="265" actId="1036"/>
          <ac:spMkLst>
            <pc:docMk/>
            <pc:sldMk cId="3496517793" sldId="291"/>
            <ac:spMk id="57" creationId="{AEE5767A-0D22-7DC6-2A32-019C40F27A0C}"/>
          </ac:spMkLst>
        </pc:spChg>
        <pc:spChg chg="mod">
          <ac:chgData name="Justin Qi" userId="7ed3850d0dea8ee4" providerId="LiveId" clId="{902D089F-5A05-4CB6-818B-5915BEC0CA66}" dt="2023-10-21T13:48:29.746" v="265" actId="1036"/>
          <ac:spMkLst>
            <pc:docMk/>
            <pc:sldMk cId="3496517793" sldId="291"/>
            <ac:spMk id="58" creationId="{E53AB8FF-D2E7-15CD-5AB4-FABC451F64E5}"/>
          </ac:spMkLst>
        </pc:spChg>
        <pc:spChg chg="mod">
          <ac:chgData name="Justin Qi" userId="7ed3850d0dea8ee4" providerId="LiveId" clId="{902D089F-5A05-4CB6-818B-5915BEC0CA66}" dt="2023-10-21T13:49:15.186" v="294" actId="1076"/>
          <ac:spMkLst>
            <pc:docMk/>
            <pc:sldMk cId="3496517793" sldId="291"/>
            <ac:spMk id="59" creationId="{267581DE-9204-5582-CF57-2DF6A8FDA4CD}"/>
          </ac:spMkLst>
        </pc:spChg>
        <pc:grpChg chg="mod">
          <ac:chgData name="Justin Qi" userId="7ed3850d0dea8ee4" providerId="LiveId" clId="{902D089F-5A05-4CB6-818B-5915BEC0CA66}" dt="2023-10-21T13:44:43.537" v="115" actId="14100"/>
          <ac:grpSpMkLst>
            <pc:docMk/>
            <pc:sldMk cId="3496517793" sldId="291"/>
            <ac:grpSpMk id="30" creationId="{4709CB13-BD4F-CA2A-4E6D-6C1A71F160FF}"/>
          </ac:grpSpMkLst>
        </pc:grpChg>
        <pc:picChg chg="add mod">
          <ac:chgData name="Justin Qi" userId="7ed3850d0dea8ee4" providerId="LiveId" clId="{902D089F-5A05-4CB6-818B-5915BEC0CA66}" dt="2023-10-21T13:49:06.094" v="288" actId="1076"/>
          <ac:picMkLst>
            <pc:docMk/>
            <pc:sldMk cId="3496517793" sldId="291"/>
            <ac:picMk id="2" creationId="{F4DAFFF1-EE18-6C88-3468-0B461C2ED93A}"/>
          </ac:picMkLst>
        </pc:picChg>
        <pc:picChg chg="add mod">
          <ac:chgData name="Justin Qi" userId="7ed3850d0dea8ee4" providerId="LiveId" clId="{902D089F-5A05-4CB6-818B-5915BEC0CA66}" dt="2023-10-21T13:49:14.075" v="293" actId="1037"/>
          <ac:picMkLst>
            <pc:docMk/>
            <pc:sldMk cId="3496517793" sldId="291"/>
            <ac:picMk id="3" creationId="{2B72EEFA-A3CE-534B-6D09-9FD4C0BBB989}"/>
          </ac:picMkLst>
        </pc:picChg>
        <pc:picChg chg="add mod">
          <ac:chgData name="Justin Qi" userId="7ed3850d0dea8ee4" providerId="LiveId" clId="{902D089F-5A05-4CB6-818B-5915BEC0CA66}" dt="2023-10-21T13:49:10.228" v="290" actId="1076"/>
          <ac:picMkLst>
            <pc:docMk/>
            <pc:sldMk cId="3496517793" sldId="291"/>
            <ac:picMk id="5" creationId="{F759107D-FA80-664D-6848-B2493E77DDC0}"/>
          </ac:picMkLst>
        </pc:picChg>
        <pc:picChg chg="mod">
          <ac:chgData name="Justin Qi" userId="7ed3850d0dea8ee4" providerId="LiveId" clId="{902D089F-5A05-4CB6-818B-5915BEC0CA66}" dt="2023-10-21T13:49:02.319" v="286" actId="1076"/>
          <ac:picMkLst>
            <pc:docMk/>
            <pc:sldMk cId="3496517793" sldId="291"/>
            <ac:picMk id="1026" creationId="{D6502ADB-25D9-4524-87AD-B5A393366A3D}"/>
          </ac:picMkLst>
        </pc:picChg>
        <pc:picChg chg="mod">
          <ac:chgData name="Justin Qi" userId="7ed3850d0dea8ee4" providerId="LiveId" clId="{902D089F-5A05-4CB6-818B-5915BEC0CA66}" dt="2023-10-21T13:48:58.168" v="284" actId="14100"/>
          <ac:picMkLst>
            <pc:docMk/>
            <pc:sldMk cId="3496517793" sldId="291"/>
            <ac:picMk id="1028" creationId="{16FDE68E-A770-55B4-8FDD-C6D541D8B3E2}"/>
          </ac:picMkLst>
        </pc:picChg>
        <pc:picChg chg="mod">
          <ac:chgData name="Justin Qi" userId="7ed3850d0dea8ee4" providerId="LiveId" clId="{902D089F-5A05-4CB6-818B-5915BEC0CA66}" dt="2023-10-21T13:48:56.372" v="283" actId="14100"/>
          <ac:picMkLst>
            <pc:docMk/>
            <pc:sldMk cId="3496517793" sldId="291"/>
            <ac:picMk id="1030" creationId="{24D5EF4B-C277-83CB-D4DB-5B977D4FE8B9}"/>
          </ac:picMkLst>
        </pc:picChg>
      </pc:sldChg>
      <pc:sldChg chg="addSp delSp modSp mod">
        <pc:chgData name="Justin Qi" userId="7ed3850d0dea8ee4" providerId="LiveId" clId="{902D089F-5A05-4CB6-818B-5915BEC0CA66}" dt="2023-10-24T15:15:10.481" v="3298" actId="14100"/>
        <pc:sldMkLst>
          <pc:docMk/>
          <pc:sldMk cId="2109867961" sldId="293"/>
        </pc:sldMkLst>
        <pc:spChg chg="mod">
          <ac:chgData name="Justin Qi" userId="7ed3850d0dea8ee4" providerId="LiveId" clId="{902D089F-5A05-4CB6-818B-5915BEC0CA66}" dt="2023-10-21T14:40:19.509" v="1124" actId="20577"/>
          <ac:spMkLst>
            <pc:docMk/>
            <pc:sldMk cId="2109867961" sldId="293"/>
            <ac:spMk id="4" creationId="{277A7139-DF78-F867-B9B0-2FEA7441ECDF}"/>
          </ac:spMkLst>
        </pc:spChg>
        <pc:spChg chg="add mod">
          <ac:chgData name="Justin Qi" userId="7ed3850d0dea8ee4" providerId="LiveId" clId="{902D089F-5A05-4CB6-818B-5915BEC0CA66}" dt="2023-10-24T15:14:15.485" v="3289" actId="20577"/>
          <ac:spMkLst>
            <pc:docMk/>
            <pc:sldMk cId="2109867961" sldId="293"/>
            <ac:spMk id="6" creationId="{3C47B22F-29E9-741B-E84F-7F6ADDF8EF28}"/>
          </ac:spMkLst>
        </pc:spChg>
        <pc:spChg chg="mod">
          <ac:chgData name="Justin Qi" userId="7ed3850d0dea8ee4" providerId="LiveId" clId="{902D089F-5A05-4CB6-818B-5915BEC0CA66}" dt="2023-10-24T15:15:10.481" v="3298" actId="14100"/>
          <ac:spMkLst>
            <pc:docMk/>
            <pc:sldMk cId="2109867961" sldId="293"/>
            <ac:spMk id="14" creationId="{F517A656-ACA2-EB61-9508-008B6F4E9BCC}"/>
          </ac:spMkLst>
        </pc:spChg>
        <pc:spChg chg="mod">
          <ac:chgData name="Justin Qi" userId="7ed3850d0dea8ee4" providerId="LiveId" clId="{902D089F-5A05-4CB6-818B-5915BEC0CA66}" dt="2023-10-24T15:08:27.489" v="3246" actId="14100"/>
          <ac:spMkLst>
            <pc:docMk/>
            <pc:sldMk cId="2109867961" sldId="293"/>
            <ac:spMk id="15" creationId="{535B44F9-F75E-DE4A-D9F2-77BB5A122C03}"/>
          </ac:spMkLst>
        </pc:spChg>
        <pc:spChg chg="mod">
          <ac:chgData name="Justin Qi" userId="7ed3850d0dea8ee4" providerId="LiveId" clId="{902D089F-5A05-4CB6-818B-5915BEC0CA66}" dt="2023-10-24T15:14:33.849" v="3294" actId="14100"/>
          <ac:spMkLst>
            <pc:docMk/>
            <pc:sldMk cId="2109867961" sldId="293"/>
            <ac:spMk id="16" creationId="{E5F00A6F-F5C0-2BCE-9591-703C667FF041}"/>
          </ac:spMkLst>
        </pc:spChg>
        <pc:spChg chg="mod">
          <ac:chgData name="Justin Qi" userId="7ed3850d0dea8ee4" providerId="LiveId" clId="{902D089F-5A05-4CB6-818B-5915BEC0CA66}" dt="2023-10-24T15:08:37.061" v="3248" actId="14100"/>
          <ac:spMkLst>
            <pc:docMk/>
            <pc:sldMk cId="2109867961" sldId="293"/>
            <ac:spMk id="17" creationId="{B622785B-6116-06F6-457B-2C44B7FE673B}"/>
          </ac:spMkLst>
        </pc:spChg>
        <pc:spChg chg="del">
          <ac:chgData name="Justin Qi" userId="7ed3850d0dea8ee4" providerId="LiveId" clId="{902D089F-5A05-4CB6-818B-5915BEC0CA66}" dt="2023-10-24T15:01:06.791" v="3188" actId="21"/>
          <ac:spMkLst>
            <pc:docMk/>
            <pc:sldMk cId="2109867961" sldId="293"/>
            <ac:spMk id="24" creationId="{BA39A64C-BF1B-116C-CEFD-5B003CB4ED2F}"/>
          </ac:spMkLst>
        </pc:spChg>
        <pc:spChg chg="del">
          <ac:chgData name="Justin Qi" userId="7ed3850d0dea8ee4" providerId="LiveId" clId="{902D089F-5A05-4CB6-818B-5915BEC0CA66}" dt="2023-10-24T15:01:06.791" v="3188" actId="21"/>
          <ac:spMkLst>
            <pc:docMk/>
            <pc:sldMk cId="2109867961" sldId="293"/>
            <ac:spMk id="25" creationId="{F783100A-88EC-5614-2DBE-E69628544248}"/>
          </ac:spMkLst>
        </pc:spChg>
        <pc:spChg chg="del">
          <ac:chgData name="Justin Qi" userId="7ed3850d0dea8ee4" providerId="LiveId" clId="{902D089F-5A05-4CB6-818B-5915BEC0CA66}" dt="2023-10-24T15:01:06.791" v="3188" actId="21"/>
          <ac:spMkLst>
            <pc:docMk/>
            <pc:sldMk cId="2109867961" sldId="293"/>
            <ac:spMk id="26" creationId="{16E3E566-0277-30F2-A549-B5FF29BC0A40}"/>
          </ac:spMkLst>
        </pc:spChg>
        <pc:spChg chg="del">
          <ac:chgData name="Justin Qi" userId="7ed3850d0dea8ee4" providerId="LiveId" clId="{902D089F-5A05-4CB6-818B-5915BEC0CA66}" dt="2023-10-24T15:01:06.791" v="3188" actId="21"/>
          <ac:spMkLst>
            <pc:docMk/>
            <pc:sldMk cId="2109867961" sldId="293"/>
            <ac:spMk id="27" creationId="{6C121AC9-A4B2-400F-3125-906B0E27458C}"/>
          </ac:spMkLst>
        </pc:spChg>
        <pc:spChg chg="del">
          <ac:chgData name="Justin Qi" userId="7ed3850d0dea8ee4" providerId="LiveId" clId="{902D089F-5A05-4CB6-818B-5915BEC0CA66}" dt="2023-10-24T15:01:06.791" v="3188" actId="21"/>
          <ac:spMkLst>
            <pc:docMk/>
            <pc:sldMk cId="2109867961" sldId="293"/>
            <ac:spMk id="28" creationId="{6556DCC7-9495-DD3A-5DA7-6FCDF129F369}"/>
          </ac:spMkLst>
        </pc:spChg>
        <pc:spChg chg="del">
          <ac:chgData name="Justin Qi" userId="7ed3850d0dea8ee4" providerId="LiveId" clId="{902D089F-5A05-4CB6-818B-5915BEC0CA66}" dt="2023-10-24T15:01:06.791" v="3188" actId="21"/>
          <ac:spMkLst>
            <pc:docMk/>
            <pc:sldMk cId="2109867961" sldId="293"/>
            <ac:spMk id="29" creationId="{1409C23D-E390-397E-DB4E-0DFA23EF501C}"/>
          </ac:spMkLst>
        </pc:spChg>
        <pc:picChg chg="add del mod">
          <ac:chgData name="Justin Qi" userId="7ed3850d0dea8ee4" providerId="LiveId" clId="{902D089F-5A05-4CB6-818B-5915BEC0CA66}" dt="2023-10-24T15:01:06.791" v="3188" actId="21"/>
          <ac:picMkLst>
            <pc:docMk/>
            <pc:sldMk cId="2109867961" sldId="293"/>
            <ac:picMk id="3" creationId="{31BA375B-2E60-473F-4679-0B8E52A57D41}"/>
          </ac:picMkLst>
        </pc:picChg>
        <pc:picChg chg="del mod">
          <ac:chgData name="Justin Qi" userId="7ed3850d0dea8ee4" providerId="LiveId" clId="{902D089F-5A05-4CB6-818B-5915BEC0CA66}" dt="2023-10-24T15:01:06.791" v="3188" actId="21"/>
          <ac:picMkLst>
            <pc:docMk/>
            <pc:sldMk cId="2109867961" sldId="293"/>
            <ac:picMk id="23" creationId="{F677F5A6-D4D9-995D-AD60-6CD0DEC00411}"/>
          </ac:picMkLst>
        </pc:picChg>
        <pc:picChg chg="del mod">
          <ac:chgData name="Justin Qi" userId="7ed3850d0dea8ee4" providerId="LiveId" clId="{902D089F-5A05-4CB6-818B-5915BEC0CA66}" dt="2023-10-24T15:01:06.791" v="3188" actId="21"/>
          <ac:picMkLst>
            <pc:docMk/>
            <pc:sldMk cId="2109867961" sldId="293"/>
            <ac:picMk id="2052" creationId="{529EAB3A-5F09-711C-070B-8F48AA182436}"/>
          </ac:picMkLst>
        </pc:picChg>
        <pc:picChg chg="del">
          <ac:chgData name="Justin Qi" userId="7ed3850d0dea8ee4" providerId="LiveId" clId="{902D089F-5A05-4CB6-818B-5915BEC0CA66}" dt="2023-10-21T14:38:38.499" v="1089" actId="478"/>
          <ac:picMkLst>
            <pc:docMk/>
            <pc:sldMk cId="2109867961" sldId="293"/>
            <ac:picMk id="2054" creationId="{5F583E27-7BB2-09D5-2907-56540A3DED76}"/>
          </ac:picMkLst>
        </pc:picChg>
      </pc:sldChg>
      <pc:sldChg chg="modSp mod">
        <pc:chgData name="Justin Qi" userId="7ed3850d0dea8ee4" providerId="LiveId" clId="{902D089F-5A05-4CB6-818B-5915BEC0CA66}" dt="2023-10-25T10:51:12.498" v="4178" actId="14100"/>
        <pc:sldMkLst>
          <pc:docMk/>
          <pc:sldMk cId="2606729303" sldId="294"/>
        </pc:sldMkLst>
        <pc:spChg chg="mod">
          <ac:chgData name="Justin Qi" userId="7ed3850d0dea8ee4" providerId="LiveId" clId="{902D089F-5A05-4CB6-818B-5915BEC0CA66}" dt="2023-10-25T10:50:54.295" v="4174" actId="255"/>
          <ac:spMkLst>
            <pc:docMk/>
            <pc:sldMk cId="2606729303" sldId="294"/>
            <ac:spMk id="6" creationId="{9790635E-C88C-14D1-F5EF-545DD32B68A2}"/>
          </ac:spMkLst>
        </pc:spChg>
        <pc:spChg chg="mod">
          <ac:chgData name="Justin Qi" userId="7ed3850d0dea8ee4" providerId="LiveId" clId="{902D089F-5A05-4CB6-818B-5915BEC0CA66}" dt="2023-10-25T10:50:54.295" v="4174" actId="255"/>
          <ac:spMkLst>
            <pc:docMk/>
            <pc:sldMk cId="2606729303" sldId="294"/>
            <ac:spMk id="7" creationId="{FC52E1E1-5D39-E6FC-26F6-D7329F0808A3}"/>
          </ac:spMkLst>
        </pc:spChg>
        <pc:spChg chg="mod">
          <ac:chgData name="Justin Qi" userId="7ed3850d0dea8ee4" providerId="LiveId" clId="{902D089F-5A05-4CB6-818B-5915BEC0CA66}" dt="2023-10-25T10:50:54.295" v="4174" actId="255"/>
          <ac:spMkLst>
            <pc:docMk/>
            <pc:sldMk cId="2606729303" sldId="294"/>
            <ac:spMk id="8" creationId="{CCEE01E0-E142-767B-DD26-98B106C2B37F}"/>
          </ac:spMkLst>
        </pc:spChg>
        <pc:spChg chg="mod">
          <ac:chgData name="Justin Qi" userId="7ed3850d0dea8ee4" providerId="LiveId" clId="{902D089F-5A05-4CB6-818B-5915BEC0CA66}" dt="2023-10-25T10:51:12.498" v="4178" actId="14100"/>
          <ac:spMkLst>
            <pc:docMk/>
            <pc:sldMk cId="2606729303" sldId="294"/>
            <ac:spMk id="9" creationId="{34644A8F-7703-77F7-7F6A-AB5FDD38B05D}"/>
          </ac:spMkLst>
        </pc:spChg>
        <pc:spChg chg="mod">
          <ac:chgData name="Justin Qi" userId="7ed3850d0dea8ee4" providerId="LiveId" clId="{902D089F-5A05-4CB6-818B-5915BEC0CA66}" dt="2023-10-25T10:50:54.295" v="4174" actId="255"/>
          <ac:spMkLst>
            <pc:docMk/>
            <pc:sldMk cId="2606729303" sldId="294"/>
            <ac:spMk id="10" creationId="{66E47E73-5CDB-1498-6191-90D35D416F1F}"/>
          </ac:spMkLst>
        </pc:spChg>
        <pc:spChg chg="mod">
          <ac:chgData name="Justin Qi" userId="7ed3850d0dea8ee4" providerId="LiveId" clId="{902D089F-5A05-4CB6-818B-5915BEC0CA66}" dt="2023-10-25T10:51:05.709" v="4177" actId="1076"/>
          <ac:spMkLst>
            <pc:docMk/>
            <pc:sldMk cId="2606729303" sldId="294"/>
            <ac:spMk id="11" creationId="{4C08556B-AC2A-CCD4-C2D4-66D22EEACC3D}"/>
          </ac:spMkLst>
        </pc:spChg>
        <pc:spChg chg="mod">
          <ac:chgData name="Justin Qi" userId="7ed3850d0dea8ee4" providerId="LiveId" clId="{902D089F-5A05-4CB6-818B-5915BEC0CA66}" dt="2023-10-25T10:50:54.295" v="4174" actId="255"/>
          <ac:spMkLst>
            <pc:docMk/>
            <pc:sldMk cId="2606729303" sldId="294"/>
            <ac:spMk id="12" creationId="{C5009498-9123-A803-42F2-CA6DD1101762}"/>
          </ac:spMkLst>
        </pc:spChg>
        <pc:spChg chg="mod">
          <ac:chgData name="Justin Qi" userId="7ed3850d0dea8ee4" providerId="LiveId" clId="{902D089F-5A05-4CB6-818B-5915BEC0CA66}" dt="2023-10-25T10:50:54.295" v="4174" actId="255"/>
          <ac:spMkLst>
            <pc:docMk/>
            <pc:sldMk cId="2606729303" sldId="294"/>
            <ac:spMk id="13" creationId="{E9A0E430-6659-B853-8093-821DB9665969}"/>
          </ac:spMkLst>
        </pc:spChg>
        <pc:spChg chg="mod">
          <ac:chgData name="Justin Qi" userId="7ed3850d0dea8ee4" providerId="LiveId" clId="{902D089F-5A05-4CB6-818B-5915BEC0CA66}" dt="2023-10-25T10:50:54.295" v="4174" actId="255"/>
          <ac:spMkLst>
            <pc:docMk/>
            <pc:sldMk cId="2606729303" sldId="294"/>
            <ac:spMk id="14" creationId="{D7DB5846-1067-CA45-9F43-A192CD972059}"/>
          </ac:spMkLst>
        </pc:spChg>
        <pc:spChg chg="mod">
          <ac:chgData name="Justin Qi" userId="7ed3850d0dea8ee4" providerId="LiveId" clId="{902D089F-5A05-4CB6-818B-5915BEC0CA66}" dt="2023-10-25T10:50:54.295" v="4174" actId="255"/>
          <ac:spMkLst>
            <pc:docMk/>
            <pc:sldMk cId="2606729303" sldId="294"/>
            <ac:spMk id="15" creationId="{4E3FD69A-5921-BB0D-9183-CF6509FC9819}"/>
          </ac:spMkLst>
        </pc:spChg>
      </pc:sldChg>
      <pc:sldChg chg="addSp delSp modSp mod modNotesTx">
        <pc:chgData name="Justin Qi" userId="7ed3850d0dea8ee4" providerId="LiveId" clId="{902D089F-5A05-4CB6-818B-5915BEC0CA66}" dt="2023-10-25T10:54:07.398" v="4316" actId="20577"/>
        <pc:sldMkLst>
          <pc:docMk/>
          <pc:sldMk cId="1856228510" sldId="295"/>
        </pc:sldMkLst>
        <pc:spChg chg="mod">
          <ac:chgData name="Justin Qi" userId="7ed3850d0dea8ee4" providerId="LiveId" clId="{902D089F-5A05-4CB6-818B-5915BEC0CA66}" dt="2023-10-25T10:05:48.174" v="4089" actId="20577"/>
          <ac:spMkLst>
            <pc:docMk/>
            <pc:sldMk cId="1856228510" sldId="295"/>
            <ac:spMk id="9" creationId="{A59097B9-AB55-6E36-986C-0999BCD55E39}"/>
          </ac:spMkLst>
        </pc:spChg>
        <pc:picChg chg="del">
          <ac:chgData name="Justin Qi" userId="7ed3850d0dea8ee4" providerId="LiveId" clId="{902D089F-5A05-4CB6-818B-5915BEC0CA66}" dt="2023-10-25T10:04:57.038" v="4080" actId="478"/>
          <ac:picMkLst>
            <pc:docMk/>
            <pc:sldMk cId="1856228510" sldId="295"/>
            <ac:picMk id="7" creationId="{8D49497B-EDA4-C5ED-139C-0C13862B9472}"/>
          </ac:picMkLst>
        </pc:picChg>
        <pc:picChg chg="add mod">
          <ac:chgData name="Justin Qi" userId="7ed3850d0dea8ee4" providerId="LiveId" clId="{902D089F-5A05-4CB6-818B-5915BEC0CA66}" dt="2023-10-25T10:05:10.490" v="4086" actId="1076"/>
          <ac:picMkLst>
            <pc:docMk/>
            <pc:sldMk cId="1856228510" sldId="295"/>
            <ac:picMk id="8" creationId="{46EE56D3-BCCD-318F-C62C-F7BA36697EA6}"/>
          </ac:picMkLst>
        </pc:picChg>
      </pc:sldChg>
      <pc:sldChg chg="addSp delSp modSp mod ord">
        <pc:chgData name="Justin Qi" userId="7ed3850d0dea8ee4" providerId="LiveId" clId="{902D089F-5A05-4CB6-818B-5915BEC0CA66}" dt="2023-10-25T09:52:27.864" v="4027"/>
        <pc:sldMkLst>
          <pc:docMk/>
          <pc:sldMk cId="2114915262" sldId="296"/>
        </pc:sldMkLst>
        <pc:picChg chg="add mod">
          <ac:chgData name="Justin Qi" userId="7ed3850d0dea8ee4" providerId="LiveId" clId="{902D089F-5A05-4CB6-818B-5915BEC0CA66}" dt="2023-10-25T09:46:07.810" v="4015" actId="1076"/>
          <ac:picMkLst>
            <pc:docMk/>
            <pc:sldMk cId="2114915262" sldId="296"/>
            <ac:picMk id="7" creationId="{81D4EA05-35C4-5DFC-BCCC-6EA3E7935960}"/>
          </ac:picMkLst>
        </pc:picChg>
        <pc:picChg chg="del">
          <ac:chgData name="Justin Qi" userId="7ed3850d0dea8ee4" providerId="LiveId" clId="{902D089F-5A05-4CB6-818B-5915BEC0CA66}" dt="2023-10-25T09:45:56.364" v="4010" actId="478"/>
          <ac:picMkLst>
            <pc:docMk/>
            <pc:sldMk cId="2114915262" sldId="296"/>
            <ac:picMk id="3074" creationId="{48320E0D-ABD5-EBE5-F0C4-DD7ECFA34729}"/>
          </ac:picMkLst>
        </pc:picChg>
      </pc:sldChg>
      <pc:sldChg chg="addSp delSp modSp mod ord modNotesTx">
        <pc:chgData name="Justin Qi" userId="7ed3850d0dea8ee4" providerId="LiveId" clId="{902D089F-5A05-4CB6-818B-5915BEC0CA66}" dt="2023-10-25T10:54:02.255" v="4315" actId="20577"/>
        <pc:sldMkLst>
          <pc:docMk/>
          <pc:sldMk cId="2777471622" sldId="297"/>
        </pc:sldMkLst>
        <pc:spChg chg="mod">
          <ac:chgData name="Justin Qi" userId="7ed3850d0dea8ee4" providerId="LiveId" clId="{902D089F-5A05-4CB6-818B-5915BEC0CA66}" dt="2023-10-25T10:04:07.093" v="4079" actId="20577"/>
          <ac:spMkLst>
            <pc:docMk/>
            <pc:sldMk cId="2777471622" sldId="297"/>
            <ac:spMk id="9" creationId="{A59097B9-AB55-6E36-986C-0999BCD55E39}"/>
          </ac:spMkLst>
        </pc:spChg>
        <pc:picChg chg="del">
          <ac:chgData name="Justin Qi" userId="7ed3850d0dea8ee4" providerId="LiveId" clId="{902D089F-5A05-4CB6-818B-5915BEC0CA66}" dt="2023-10-25T09:51:43.572" v="4016" actId="478"/>
          <ac:picMkLst>
            <pc:docMk/>
            <pc:sldMk cId="2777471622" sldId="297"/>
            <ac:picMk id="7" creationId="{62DE0927-90A1-1E80-B1AC-5A471C54A8D7}"/>
          </ac:picMkLst>
        </pc:picChg>
        <pc:picChg chg="add mod">
          <ac:chgData name="Justin Qi" userId="7ed3850d0dea8ee4" providerId="LiveId" clId="{902D089F-5A05-4CB6-818B-5915BEC0CA66}" dt="2023-10-25T09:51:54.476" v="4021" actId="1076"/>
          <ac:picMkLst>
            <pc:docMk/>
            <pc:sldMk cId="2777471622" sldId="297"/>
            <ac:picMk id="8" creationId="{E631BACE-2879-DA73-46D6-4282391DE51A}"/>
          </ac:picMkLst>
        </pc:picChg>
      </pc:sldChg>
      <pc:sldChg chg="addSp delSp modSp mod modNotesTx">
        <pc:chgData name="Justin Qi" userId="7ed3850d0dea8ee4" providerId="LiveId" clId="{902D089F-5A05-4CB6-818B-5915BEC0CA66}" dt="2023-10-22T06:00:24.611" v="3027" actId="20577"/>
        <pc:sldMkLst>
          <pc:docMk/>
          <pc:sldMk cId="4143806698" sldId="298"/>
        </pc:sldMkLst>
        <pc:spChg chg="mod">
          <ac:chgData name="Justin Qi" userId="7ed3850d0dea8ee4" providerId="LiveId" clId="{902D089F-5A05-4CB6-818B-5915BEC0CA66}" dt="2023-10-22T05:33:48.028" v="2581" actId="1076"/>
          <ac:spMkLst>
            <pc:docMk/>
            <pc:sldMk cId="4143806698" sldId="298"/>
            <ac:spMk id="2" creationId="{F22C756C-E47C-186E-037E-7DE436C3FCCC}"/>
          </ac:spMkLst>
        </pc:spChg>
        <pc:spChg chg="del">
          <ac:chgData name="Justin Qi" userId="7ed3850d0dea8ee4" providerId="LiveId" clId="{902D089F-5A05-4CB6-818B-5915BEC0CA66}" dt="2023-10-22T05:04:43.551" v="1736" actId="478"/>
          <ac:spMkLst>
            <pc:docMk/>
            <pc:sldMk cId="4143806698" sldId="298"/>
            <ac:spMk id="3" creationId="{4AB6D9FC-C99E-0DD2-525F-3739D4849505}"/>
          </ac:spMkLst>
        </pc:spChg>
        <pc:spChg chg="mod">
          <ac:chgData name="Justin Qi" userId="7ed3850d0dea8ee4" providerId="LiveId" clId="{902D089F-5A05-4CB6-818B-5915BEC0CA66}" dt="2023-10-22T06:00:24.611" v="3027" actId="20577"/>
          <ac:spMkLst>
            <pc:docMk/>
            <pc:sldMk cId="4143806698" sldId="298"/>
            <ac:spMk id="4" creationId="{71C61531-1ECA-461B-30F7-B1F906902D41}"/>
          </ac:spMkLst>
        </pc:spChg>
        <pc:spChg chg="del">
          <ac:chgData name="Justin Qi" userId="7ed3850d0dea8ee4" providerId="LiveId" clId="{902D089F-5A05-4CB6-818B-5915BEC0CA66}" dt="2023-10-22T05:04:43.551" v="1736" actId="478"/>
          <ac:spMkLst>
            <pc:docMk/>
            <pc:sldMk cId="4143806698" sldId="298"/>
            <ac:spMk id="6" creationId="{0B06AFDD-55C0-EC20-9CFB-AD247375042A}"/>
          </ac:spMkLst>
        </pc:spChg>
        <pc:spChg chg="del">
          <ac:chgData name="Justin Qi" userId="7ed3850d0dea8ee4" providerId="LiveId" clId="{902D089F-5A05-4CB6-818B-5915BEC0CA66}" dt="2023-10-22T05:04:43.551" v="1736" actId="478"/>
          <ac:spMkLst>
            <pc:docMk/>
            <pc:sldMk cId="4143806698" sldId="298"/>
            <ac:spMk id="7" creationId="{47E3F08B-C476-F29C-16D5-E1775A103104}"/>
          </ac:spMkLst>
        </pc:spChg>
        <pc:spChg chg="del">
          <ac:chgData name="Justin Qi" userId="7ed3850d0dea8ee4" providerId="LiveId" clId="{902D089F-5A05-4CB6-818B-5915BEC0CA66}" dt="2023-10-22T05:04:43.551" v="1736" actId="478"/>
          <ac:spMkLst>
            <pc:docMk/>
            <pc:sldMk cId="4143806698" sldId="298"/>
            <ac:spMk id="8" creationId="{D6733ABA-D0D5-EE17-72D1-8D469967FA3C}"/>
          </ac:spMkLst>
        </pc:spChg>
        <pc:spChg chg="del">
          <ac:chgData name="Justin Qi" userId="7ed3850d0dea8ee4" providerId="LiveId" clId="{902D089F-5A05-4CB6-818B-5915BEC0CA66}" dt="2023-10-22T05:04:43.551" v="1736" actId="478"/>
          <ac:spMkLst>
            <pc:docMk/>
            <pc:sldMk cId="4143806698" sldId="298"/>
            <ac:spMk id="9" creationId="{E8655560-9B34-CE07-8915-97A89F42B066}"/>
          </ac:spMkLst>
        </pc:spChg>
        <pc:spChg chg="del">
          <ac:chgData name="Justin Qi" userId="7ed3850d0dea8ee4" providerId="LiveId" clId="{902D089F-5A05-4CB6-818B-5915BEC0CA66}" dt="2023-10-22T05:04:43.551" v="1736" actId="478"/>
          <ac:spMkLst>
            <pc:docMk/>
            <pc:sldMk cId="4143806698" sldId="298"/>
            <ac:spMk id="10" creationId="{DDF594AD-3480-0977-F5F5-AE3B0FC15A25}"/>
          </ac:spMkLst>
        </pc:spChg>
        <pc:spChg chg="add del mod">
          <ac:chgData name="Justin Qi" userId="7ed3850d0dea8ee4" providerId="LiveId" clId="{902D089F-5A05-4CB6-818B-5915BEC0CA66}" dt="2023-10-22T05:04:48.682" v="1737" actId="478"/>
          <ac:spMkLst>
            <pc:docMk/>
            <pc:sldMk cId="4143806698" sldId="298"/>
            <ac:spMk id="12" creationId="{0169840B-8766-52E6-333B-2E6165722E99}"/>
          </ac:spMkLst>
        </pc:spChg>
        <pc:spChg chg="add del mod">
          <ac:chgData name="Justin Qi" userId="7ed3850d0dea8ee4" providerId="LiveId" clId="{902D089F-5A05-4CB6-818B-5915BEC0CA66}" dt="2023-10-22T05:27:11.499" v="2448" actId="478"/>
          <ac:spMkLst>
            <pc:docMk/>
            <pc:sldMk cId="4143806698" sldId="298"/>
            <ac:spMk id="13" creationId="{56C1AAB9-8262-C81C-42F4-506F0786EE1B}"/>
          </ac:spMkLst>
        </pc:spChg>
        <pc:spChg chg="add del mod">
          <ac:chgData name="Justin Qi" userId="7ed3850d0dea8ee4" providerId="LiveId" clId="{902D089F-5A05-4CB6-818B-5915BEC0CA66}" dt="2023-10-22T05:06:40.930" v="1779" actId="478"/>
          <ac:spMkLst>
            <pc:docMk/>
            <pc:sldMk cId="4143806698" sldId="298"/>
            <ac:spMk id="14" creationId="{EA4A106C-78A5-968C-B7B1-751DB036C940}"/>
          </ac:spMkLst>
        </pc:spChg>
        <pc:spChg chg="add del mod">
          <ac:chgData name="Justin Qi" userId="7ed3850d0dea8ee4" providerId="LiveId" clId="{902D089F-5A05-4CB6-818B-5915BEC0CA66}" dt="2023-10-22T05:27:11.499" v="2448" actId="478"/>
          <ac:spMkLst>
            <pc:docMk/>
            <pc:sldMk cId="4143806698" sldId="298"/>
            <ac:spMk id="15" creationId="{FF91191F-0573-C774-AA71-2E73EE1D3FD4}"/>
          </ac:spMkLst>
        </pc:spChg>
        <pc:spChg chg="add del mod">
          <ac:chgData name="Justin Qi" userId="7ed3850d0dea8ee4" providerId="LiveId" clId="{902D089F-5A05-4CB6-818B-5915BEC0CA66}" dt="2023-10-22T05:27:11.499" v="2448" actId="478"/>
          <ac:spMkLst>
            <pc:docMk/>
            <pc:sldMk cId="4143806698" sldId="298"/>
            <ac:spMk id="16" creationId="{1031DD81-E8FB-47F5-ACDF-DB5E38DD7BFB}"/>
          </ac:spMkLst>
        </pc:spChg>
        <pc:spChg chg="add del mod">
          <ac:chgData name="Justin Qi" userId="7ed3850d0dea8ee4" providerId="LiveId" clId="{902D089F-5A05-4CB6-818B-5915BEC0CA66}" dt="2023-10-22T05:27:11.499" v="2448" actId="478"/>
          <ac:spMkLst>
            <pc:docMk/>
            <pc:sldMk cId="4143806698" sldId="298"/>
            <ac:spMk id="17" creationId="{6E9E6016-6DD3-5B52-AD56-2A77AD195729}"/>
          </ac:spMkLst>
        </pc:spChg>
        <pc:spChg chg="add del mod">
          <ac:chgData name="Justin Qi" userId="7ed3850d0dea8ee4" providerId="LiveId" clId="{902D089F-5A05-4CB6-818B-5915BEC0CA66}" dt="2023-10-22T05:27:11.499" v="2448" actId="478"/>
          <ac:spMkLst>
            <pc:docMk/>
            <pc:sldMk cId="4143806698" sldId="298"/>
            <ac:spMk id="18" creationId="{E9F49C2A-1E81-60E8-DBAC-67DA4060F078}"/>
          </ac:spMkLst>
        </pc:spChg>
        <pc:spChg chg="add del mod">
          <ac:chgData name="Justin Qi" userId="7ed3850d0dea8ee4" providerId="LiveId" clId="{902D089F-5A05-4CB6-818B-5915BEC0CA66}" dt="2023-10-22T05:27:11.499" v="2448" actId="478"/>
          <ac:spMkLst>
            <pc:docMk/>
            <pc:sldMk cId="4143806698" sldId="298"/>
            <ac:spMk id="19" creationId="{5D515E92-1262-7A54-FE14-24B7D99C7D64}"/>
          </ac:spMkLst>
        </pc:spChg>
        <pc:spChg chg="add del mod">
          <ac:chgData name="Justin Qi" userId="7ed3850d0dea8ee4" providerId="LiveId" clId="{902D089F-5A05-4CB6-818B-5915BEC0CA66}" dt="2023-10-22T05:10:30.516" v="1989" actId="478"/>
          <ac:spMkLst>
            <pc:docMk/>
            <pc:sldMk cId="4143806698" sldId="298"/>
            <ac:spMk id="20" creationId="{28B30E3C-6178-338A-B59A-E804601DAF78}"/>
          </ac:spMkLst>
        </pc:spChg>
        <pc:spChg chg="add mod">
          <ac:chgData name="Justin Qi" userId="7ed3850d0dea8ee4" providerId="LiveId" clId="{902D089F-5A05-4CB6-818B-5915BEC0CA66}" dt="2023-10-22T05:48:56.846" v="2850" actId="14100"/>
          <ac:spMkLst>
            <pc:docMk/>
            <pc:sldMk cId="4143806698" sldId="298"/>
            <ac:spMk id="21" creationId="{BAAA98D5-966A-9C74-1155-32116E992F9F}"/>
          </ac:spMkLst>
        </pc:spChg>
        <pc:spChg chg="add mod">
          <ac:chgData name="Justin Qi" userId="7ed3850d0dea8ee4" providerId="LiveId" clId="{902D089F-5A05-4CB6-818B-5915BEC0CA66}" dt="2023-10-22T05:59:15.120" v="3007" actId="20577"/>
          <ac:spMkLst>
            <pc:docMk/>
            <pc:sldMk cId="4143806698" sldId="298"/>
            <ac:spMk id="22" creationId="{51CB413E-04A6-0323-8A8F-2EDEC85CE766}"/>
          </ac:spMkLst>
        </pc:spChg>
        <pc:spChg chg="add mod">
          <ac:chgData name="Justin Qi" userId="7ed3850d0dea8ee4" providerId="LiveId" clId="{902D089F-5A05-4CB6-818B-5915BEC0CA66}" dt="2023-10-22T05:49:43.698" v="2857" actId="14100"/>
          <ac:spMkLst>
            <pc:docMk/>
            <pc:sldMk cId="4143806698" sldId="298"/>
            <ac:spMk id="23" creationId="{4D967A83-CA1F-5FC4-95B6-E92D570B0670}"/>
          </ac:spMkLst>
        </pc:spChg>
        <pc:spChg chg="add mod">
          <ac:chgData name="Justin Qi" userId="7ed3850d0dea8ee4" providerId="LiveId" clId="{902D089F-5A05-4CB6-818B-5915BEC0CA66}" dt="2023-10-22T05:49:43.698" v="2857" actId="14100"/>
          <ac:spMkLst>
            <pc:docMk/>
            <pc:sldMk cId="4143806698" sldId="298"/>
            <ac:spMk id="24" creationId="{B4A564DD-5E2D-A2E1-B5F5-E9C44DBB49AC}"/>
          </ac:spMkLst>
        </pc:spChg>
        <pc:spChg chg="add mod">
          <ac:chgData name="Justin Qi" userId="7ed3850d0dea8ee4" providerId="LiveId" clId="{902D089F-5A05-4CB6-818B-5915BEC0CA66}" dt="2023-10-22T05:49:51.914" v="2858" actId="14100"/>
          <ac:spMkLst>
            <pc:docMk/>
            <pc:sldMk cId="4143806698" sldId="298"/>
            <ac:spMk id="25" creationId="{BE2FB60B-E306-C325-BD87-DC9B3790539A}"/>
          </ac:spMkLst>
        </pc:spChg>
        <pc:spChg chg="add mod">
          <ac:chgData name="Justin Qi" userId="7ed3850d0dea8ee4" providerId="LiveId" clId="{902D089F-5A05-4CB6-818B-5915BEC0CA66}" dt="2023-10-22T05:56:51.365" v="2933" actId="20577"/>
          <ac:spMkLst>
            <pc:docMk/>
            <pc:sldMk cId="4143806698" sldId="298"/>
            <ac:spMk id="26" creationId="{34DCFB17-8858-7AB5-35E2-F617B2497AD7}"/>
          </ac:spMkLst>
        </pc:spChg>
        <pc:spChg chg="add del mod">
          <ac:chgData name="Justin Qi" userId="7ed3850d0dea8ee4" providerId="LiveId" clId="{902D089F-5A05-4CB6-818B-5915BEC0CA66}" dt="2023-10-22T05:30:29.774" v="2522"/>
          <ac:spMkLst>
            <pc:docMk/>
            <pc:sldMk cId="4143806698" sldId="298"/>
            <ac:spMk id="27" creationId="{469A2E8C-DA5D-8EE7-937C-F9E8856D5C4B}"/>
          </ac:spMkLst>
        </pc:spChg>
        <pc:spChg chg="add del mod">
          <ac:chgData name="Justin Qi" userId="7ed3850d0dea8ee4" providerId="LiveId" clId="{902D089F-5A05-4CB6-818B-5915BEC0CA66}" dt="2023-10-22T05:30:29.774" v="2522"/>
          <ac:spMkLst>
            <pc:docMk/>
            <pc:sldMk cId="4143806698" sldId="298"/>
            <ac:spMk id="28" creationId="{9478A3DA-222E-82BC-A53D-D16E4E5C9D55}"/>
          </ac:spMkLst>
        </pc:spChg>
        <pc:spChg chg="add mod">
          <ac:chgData name="Justin Qi" userId="7ed3850d0dea8ee4" providerId="LiveId" clId="{902D089F-5A05-4CB6-818B-5915BEC0CA66}" dt="2023-10-22T05:49:38.221" v="2856" actId="14100"/>
          <ac:spMkLst>
            <pc:docMk/>
            <pc:sldMk cId="4143806698" sldId="298"/>
            <ac:spMk id="29" creationId="{751169ED-E430-7303-8850-6A0868378240}"/>
          </ac:spMkLst>
        </pc:spChg>
        <pc:spChg chg="add mod">
          <ac:chgData name="Justin Qi" userId="7ed3850d0dea8ee4" providerId="LiveId" clId="{902D089F-5A05-4CB6-818B-5915BEC0CA66}" dt="2023-10-22T05:49:38.221" v="2856" actId="14100"/>
          <ac:spMkLst>
            <pc:docMk/>
            <pc:sldMk cId="4143806698" sldId="298"/>
            <ac:spMk id="30" creationId="{5DB17B35-EB4C-0F36-8816-6B769C12AABB}"/>
          </ac:spMkLst>
        </pc:spChg>
        <pc:spChg chg="add del mod">
          <ac:chgData name="Justin Qi" userId="7ed3850d0dea8ee4" providerId="LiveId" clId="{902D089F-5A05-4CB6-818B-5915BEC0CA66}" dt="2023-10-22T05:40:25.827" v="2630" actId="478"/>
          <ac:spMkLst>
            <pc:docMk/>
            <pc:sldMk cId="4143806698" sldId="298"/>
            <ac:spMk id="31" creationId="{2C15093E-495E-3FC4-99DB-489B1EA2E7BA}"/>
          </ac:spMkLst>
        </pc:spChg>
        <pc:spChg chg="add del mod">
          <ac:chgData name="Justin Qi" userId="7ed3850d0dea8ee4" providerId="LiveId" clId="{902D089F-5A05-4CB6-818B-5915BEC0CA66}" dt="2023-10-22T05:40:25.827" v="2630" actId="478"/>
          <ac:spMkLst>
            <pc:docMk/>
            <pc:sldMk cId="4143806698" sldId="298"/>
            <ac:spMk id="32" creationId="{FD3CE655-FAA7-DE99-18FD-9CB53308B505}"/>
          </ac:spMkLst>
        </pc:spChg>
        <pc:spChg chg="add mod">
          <ac:chgData name="Justin Qi" userId="7ed3850d0dea8ee4" providerId="LiveId" clId="{902D089F-5A05-4CB6-818B-5915BEC0CA66}" dt="2023-10-22T06:00:01.012" v="3012" actId="1076"/>
          <ac:spMkLst>
            <pc:docMk/>
            <pc:sldMk cId="4143806698" sldId="298"/>
            <ac:spMk id="36" creationId="{6030FB2A-809C-393F-850F-8795C4F55DE7}"/>
          </ac:spMkLst>
        </pc:spChg>
        <pc:spChg chg="add mod">
          <ac:chgData name="Justin Qi" userId="7ed3850d0dea8ee4" providerId="LiveId" clId="{902D089F-5A05-4CB6-818B-5915BEC0CA66}" dt="2023-10-22T06:00:08.041" v="3014" actId="1076"/>
          <ac:spMkLst>
            <pc:docMk/>
            <pc:sldMk cId="4143806698" sldId="298"/>
            <ac:spMk id="37" creationId="{0FE981D8-97B1-E57F-4BF6-98CA7353B14F}"/>
          </ac:spMkLst>
        </pc:spChg>
        <pc:spChg chg="add mod">
          <ac:chgData name="Justin Qi" userId="7ed3850d0dea8ee4" providerId="LiveId" clId="{902D089F-5A05-4CB6-818B-5915BEC0CA66}" dt="2023-10-22T06:00:14.566" v="3016" actId="1076"/>
          <ac:spMkLst>
            <pc:docMk/>
            <pc:sldMk cId="4143806698" sldId="298"/>
            <ac:spMk id="38" creationId="{CD6FD06C-D8AE-6C37-73AF-51B0E980FB29}"/>
          </ac:spMkLst>
        </pc:spChg>
        <pc:picChg chg="add mod">
          <ac:chgData name="Justin Qi" userId="7ed3850d0dea8ee4" providerId="LiveId" clId="{902D089F-5A05-4CB6-818B-5915BEC0CA66}" dt="2023-10-22T05:58:10.438" v="2957" actId="1076"/>
          <ac:picMkLst>
            <pc:docMk/>
            <pc:sldMk cId="4143806698" sldId="298"/>
            <ac:picMk id="33" creationId="{C5DA03F1-7163-259B-D79D-54EDFF974138}"/>
          </ac:picMkLst>
        </pc:picChg>
        <pc:picChg chg="add del mod">
          <ac:chgData name="Justin Qi" userId="7ed3850d0dea8ee4" providerId="LiveId" clId="{902D089F-5A05-4CB6-818B-5915BEC0CA66}" dt="2023-10-22T05:50:37.475" v="2864" actId="478"/>
          <ac:picMkLst>
            <pc:docMk/>
            <pc:sldMk cId="4143806698" sldId="298"/>
            <ac:picMk id="34" creationId="{DEC51365-A0DE-1753-EF5E-BE9418B7717B}"/>
          </ac:picMkLst>
        </pc:picChg>
        <pc:picChg chg="add mod">
          <ac:chgData name="Justin Qi" userId="7ed3850d0dea8ee4" providerId="LiveId" clId="{902D089F-5A05-4CB6-818B-5915BEC0CA66}" dt="2023-10-22T05:55:58.820" v="2922" actId="1076"/>
          <ac:picMkLst>
            <pc:docMk/>
            <pc:sldMk cId="4143806698" sldId="298"/>
            <ac:picMk id="35" creationId="{02560EA2-78E5-3E97-834B-5ECCAB4CF1E8}"/>
          </ac:picMkLst>
        </pc:picChg>
        <pc:picChg chg="add del mod">
          <ac:chgData name="Justin Qi" userId="7ed3850d0dea8ee4" providerId="LiveId" clId="{902D089F-5A05-4CB6-818B-5915BEC0CA66}" dt="2023-10-22T05:50:43.400" v="2868" actId="478"/>
          <ac:picMkLst>
            <pc:docMk/>
            <pc:sldMk cId="4143806698" sldId="298"/>
            <ac:picMk id="1026" creationId="{37D7E603-BCBC-7B2F-3571-8828384EC4DE}"/>
          </ac:picMkLst>
        </pc:picChg>
        <pc:picChg chg="add del">
          <ac:chgData name="Justin Qi" userId="7ed3850d0dea8ee4" providerId="LiveId" clId="{902D089F-5A05-4CB6-818B-5915BEC0CA66}" dt="2023-10-22T05:50:53.375" v="2870"/>
          <ac:picMkLst>
            <pc:docMk/>
            <pc:sldMk cId="4143806698" sldId="298"/>
            <ac:picMk id="1028" creationId="{501EB4C6-4C08-B645-C865-0D339667971E}"/>
          </ac:picMkLst>
        </pc:picChg>
        <pc:picChg chg="add mod">
          <ac:chgData name="Justin Qi" userId="7ed3850d0dea8ee4" providerId="LiveId" clId="{902D089F-5A05-4CB6-818B-5915BEC0CA66}" dt="2023-10-22T05:58:10.438" v="2957" actId="1076"/>
          <ac:picMkLst>
            <pc:docMk/>
            <pc:sldMk cId="4143806698" sldId="298"/>
            <ac:picMk id="1030" creationId="{2C73A3B7-C0C7-FA32-CBA7-E639AF19DDC8}"/>
          </ac:picMkLst>
        </pc:picChg>
        <pc:picChg chg="add mod">
          <ac:chgData name="Justin Qi" userId="7ed3850d0dea8ee4" providerId="LiveId" clId="{902D089F-5A05-4CB6-818B-5915BEC0CA66}" dt="2023-10-22T05:58:10.438" v="2957" actId="1076"/>
          <ac:picMkLst>
            <pc:docMk/>
            <pc:sldMk cId="4143806698" sldId="298"/>
            <ac:picMk id="1032" creationId="{680ED3FA-AD45-1A22-DE6E-0D54BD8C1440}"/>
          </ac:picMkLst>
        </pc:picChg>
        <pc:picChg chg="add mod">
          <ac:chgData name="Justin Qi" userId="7ed3850d0dea8ee4" providerId="LiveId" clId="{902D089F-5A05-4CB6-818B-5915BEC0CA66}" dt="2023-10-22T05:58:24.513" v="2965" actId="1037"/>
          <ac:picMkLst>
            <pc:docMk/>
            <pc:sldMk cId="4143806698" sldId="298"/>
            <ac:picMk id="1034" creationId="{4DBC63D7-1D30-DD98-7050-88051F26B861}"/>
          </ac:picMkLst>
        </pc:picChg>
        <pc:picChg chg="add del mod">
          <ac:chgData name="Justin Qi" userId="7ed3850d0dea8ee4" providerId="LiveId" clId="{902D089F-5A05-4CB6-818B-5915BEC0CA66}" dt="2023-10-22T05:53:48.705" v="2892" actId="478"/>
          <ac:picMkLst>
            <pc:docMk/>
            <pc:sldMk cId="4143806698" sldId="298"/>
            <ac:picMk id="1036" creationId="{056881AA-7E5E-12F6-C476-8E44B54A7C09}"/>
          </ac:picMkLst>
        </pc:picChg>
        <pc:picChg chg="add mod">
          <ac:chgData name="Justin Qi" userId="7ed3850d0dea8ee4" providerId="LiveId" clId="{902D089F-5A05-4CB6-818B-5915BEC0CA66}" dt="2023-10-22T05:58:24.513" v="2965" actId="1037"/>
          <ac:picMkLst>
            <pc:docMk/>
            <pc:sldMk cId="4143806698" sldId="298"/>
            <ac:picMk id="1038" creationId="{3527FAD1-DBB3-92AF-6ECD-EAF9297D970C}"/>
          </ac:picMkLst>
        </pc:picChg>
        <pc:picChg chg="add mod">
          <ac:chgData name="Justin Qi" userId="7ed3850d0dea8ee4" providerId="LiveId" clId="{902D089F-5A05-4CB6-818B-5915BEC0CA66}" dt="2023-10-22T05:58:24.513" v="2965" actId="1037"/>
          <ac:picMkLst>
            <pc:docMk/>
            <pc:sldMk cId="4143806698" sldId="298"/>
            <ac:picMk id="1040" creationId="{15F85C8B-0362-2AAE-573D-9249A296D508}"/>
          </ac:picMkLst>
        </pc:picChg>
        <pc:picChg chg="add mod">
          <ac:chgData name="Justin Qi" userId="7ed3850d0dea8ee4" providerId="LiveId" clId="{902D089F-5A05-4CB6-818B-5915BEC0CA66}" dt="2023-10-22T05:58:37.266" v="2968" actId="1076"/>
          <ac:picMkLst>
            <pc:docMk/>
            <pc:sldMk cId="4143806698" sldId="298"/>
            <ac:picMk id="1042" creationId="{12295CBF-ABE6-8D43-BDB3-41795EA5718E}"/>
          </ac:picMkLst>
        </pc:picChg>
        <pc:picChg chg="add mod">
          <ac:chgData name="Justin Qi" userId="7ed3850d0dea8ee4" providerId="LiveId" clId="{902D089F-5A05-4CB6-818B-5915BEC0CA66}" dt="2023-10-22T05:58:37.266" v="2968" actId="1076"/>
          <ac:picMkLst>
            <pc:docMk/>
            <pc:sldMk cId="4143806698" sldId="298"/>
            <ac:picMk id="1044" creationId="{EAFE8201-B7F9-BDCC-5B76-82EE6F8D77B0}"/>
          </ac:picMkLst>
        </pc:picChg>
      </pc:sldChg>
      <pc:sldChg chg="addSp delSp modSp mod ord modNotesTx">
        <pc:chgData name="Justin Qi" userId="7ed3850d0dea8ee4" providerId="LiveId" clId="{902D089F-5A05-4CB6-818B-5915BEC0CA66}" dt="2023-10-25T10:53:57.183" v="4313" actId="20577"/>
        <pc:sldMkLst>
          <pc:docMk/>
          <pc:sldMk cId="855850075" sldId="299"/>
        </pc:sldMkLst>
        <pc:spChg chg="mod">
          <ac:chgData name="Justin Qi" userId="7ed3850d0dea8ee4" providerId="LiveId" clId="{902D089F-5A05-4CB6-818B-5915BEC0CA66}" dt="2023-10-25T10:51:57.847" v="4208" actId="120"/>
          <ac:spMkLst>
            <pc:docMk/>
            <pc:sldMk cId="855850075" sldId="299"/>
            <ac:spMk id="2" creationId="{01518C79-91B4-0334-C14F-7C036466463D}"/>
          </ac:spMkLst>
        </pc:spChg>
        <pc:spChg chg="mod">
          <ac:chgData name="Justin Qi" userId="7ed3850d0dea8ee4" providerId="LiveId" clId="{902D089F-5A05-4CB6-818B-5915BEC0CA66}" dt="2023-10-25T10:47:51.289" v="4163" actId="20577"/>
          <ac:spMkLst>
            <pc:docMk/>
            <pc:sldMk cId="855850075" sldId="299"/>
            <ac:spMk id="3" creationId="{CC11CF60-0A4B-944D-06EB-005C1A158959}"/>
          </ac:spMkLst>
        </pc:spChg>
        <pc:spChg chg="mod">
          <ac:chgData name="Justin Qi" userId="7ed3850d0dea8ee4" providerId="LiveId" clId="{902D089F-5A05-4CB6-818B-5915BEC0CA66}" dt="2023-10-25T10:47:38.534" v="4156" actId="113"/>
          <ac:spMkLst>
            <pc:docMk/>
            <pc:sldMk cId="855850075" sldId="299"/>
            <ac:spMk id="6" creationId="{5D612C0A-6AA0-C026-662D-390B530044E2}"/>
          </ac:spMkLst>
        </pc:spChg>
        <pc:picChg chg="add del mod">
          <ac:chgData name="Justin Qi" userId="7ed3850d0dea8ee4" providerId="LiveId" clId="{902D089F-5A05-4CB6-818B-5915BEC0CA66}" dt="2023-10-25T10:25:16.439" v="4094" actId="478"/>
          <ac:picMkLst>
            <pc:docMk/>
            <pc:sldMk cId="855850075" sldId="299"/>
            <ac:picMk id="9" creationId="{F74DD3AF-8C6E-4B06-A2EF-F3A3CF7DEAC8}"/>
          </ac:picMkLst>
        </pc:picChg>
        <pc:picChg chg="add del mod">
          <ac:chgData name="Justin Qi" userId="7ed3850d0dea8ee4" providerId="LiveId" clId="{902D089F-5A05-4CB6-818B-5915BEC0CA66}" dt="2023-10-25T10:44:34.718" v="4100" actId="478"/>
          <ac:picMkLst>
            <pc:docMk/>
            <pc:sldMk cId="855850075" sldId="299"/>
            <ac:picMk id="11" creationId="{756A3497-0753-1EFD-FFC4-EB08488CF0CF}"/>
          </ac:picMkLst>
        </pc:picChg>
        <pc:picChg chg="add mod">
          <ac:chgData name="Justin Qi" userId="7ed3850d0dea8ee4" providerId="LiveId" clId="{902D089F-5A05-4CB6-818B-5915BEC0CA66}" dt="2023-10-25T10:44:55.775" v="4106" actId="14100"/>
          <ac:picMkLst>
            <pc:docMk/>
            <pc:sldMk cId="855850075" sldId="299"/>
            <ac:picMk id="13" creationId="{CDB03DFD-6359-3C68-5A2F-27EFF6414EB3}"/>
          </ac:picMkLst>
        </pc:picChg>
        <pc:picChg chg="del">
          <ac:chgData name="Justin Qi" userId="7ed3850d0dea8ee4" providerId="LiveId" clId="{902D089F-5A05-4CB6-818B-5915BEC0CA66}" dt="2023-10-25T10:22:02.631" v="4090" actId="478"/>
          <ac:picMkLst>
            <pc:docMk/>
            <pc:sldMk cId="855850075" sldId="299"/>
            <ac:picMk id="4098" creationId="{D1162DA3-2086-E83D-5324-717F64FF80E9}"/>
          </ac:picMkLst>
        </pc:picChg>
      </pc:sldChg>
      <pc:sldChg chg="addSp delSp modSp mod">
        <pc:chgData name="Justin Qi" userId="7ed3850d0dea8ee4" providerId="LiveId" clId="{902D089F-5A05-4CB6-818B-5915BEC0CA66}" dt="2023-10-25T10:52:13.316" v="4209" actId="122"/>
        <pc:sldMkLst>
          <pc:docMk/>
          <pc:sldMk cId="1923805402" sldId="300"/>
        </pc:sldMkLst>
        <pc:spChg chg="mod">
          <ac:chgData name="Justin Qi" userId="7ed3850d0dea8ee4" providerId="LiveId" clId="{902D089F-5A05-4CB6-818B-5915BEC0CA66}" dt="2023-10-25T10:52:13.316" v="4209" actId="122"/>
          <ac:spMkLst>
            <pc:docMk/>
            <pc:sldMk cId="1923805402" sldId="300"/>
            <ac:spMk id="2" creationId="{D24F481D-6203-3C41-2E22-0E724B79740B}"/>
          </ac:spMkLst>
        </pc:spChg>
        <pc:spChg chg="del">
          <ac:chgData name="Justin Qi" userId="7ed3850d0dea8ee4" providerId="LiveId" clId="{902D089F-5A05-4CB6-818B-5915BEC0CA66}" dt="2023-10-24T15:54:58.334" v="3712" actId="478"/>
          <ac:spMkLst>
            <pc:docMk/>
            <pc:sldMk cId="1923805402" sldId="300"/>
            <ac:spMk id="3" creationId="{07E14C11-D1AC-DD03-FC50-E1DAFF410EA3}"/>
          </ac:spMkLst>
        </pc:spChg>
        <pc:spChg chg="add mod">
          <ac:chgData name="Justin Qi" userId="7ed3850d0dea8ee4" providerId="LiveId" clId="{902D089F-5A05-4CB6-818B-5915BEC0CA66}" dt="2023-10-25T09:13:49.443" v="4008" actId="20577"/>
          <ac:spMkLst>
            <pc:docMk/>
            <pc:sldMk cId="1923805402" sldId="300"/>
            <ac:spMk id="3" creationId="{80AE53ED-02C0-4F5D-CAEB-859FD4605A3E}"/>
          </ac:spMkLst>
        </pc:spChg>
        <pc:spChg chg="mod">
          <ac:chgData name="Justin Qi" userId="7ed3850d0dea8ee4" providerId="LiveId" clId="{902D089F-5A05-4CB6-818B-5915BEC0CA66}" dt="2023-10-24T16:34:04.234" v="3960" actId="20577"/>
          <ac:spMkLst>
            <pc:docMk/>
            <pc:sldMk cId="1923805402" sldId="300"/>
            <ac:spMk id="4" creationId="{0BB2F865-62C2-0DAD-23AB-8F524FF96F6F}"/>
          </ac:spMkLst>
        </pc:spChg>
        <pc:spChg chg="add mod">
          <ac:chgData name="Justin Qi" userId="7ed3850d0dea8ee4" providerId="LiveId" clId="{902D089F-5A05-4CB6-818B-5915BEC0CA66}" dt="2023-10-25T09:11:05.782" v="3992" actId="20577"/>
          <ac:spMkLst>
            <pc:docMk/>
            <pc:sldMk cId="1923805402" sldId="300"/>
            <ac:spMk id="6" creationId="{D586F3CF-F683-92F0-A210-1A5B9106C31F}"/>
          </ac:spMkLst>
        </pc:spChg>
        <pc:spChg chg="add del mod">
          <ac:chgData name="Justin Qi" userId="7ed3850d0dea8ee4" providerId="LiveId" clId="{902D089F-5A05-4CB6-818B-5915BEC0CA66}" dt="2023-10-24T16:00:23.009" v="3785" actId="478"/>
          <ac:spMkLst>
            <pc:docMk/>
            <pc:sldMk cId="1923805402" sldId="300"/>
            <ac:spMk id="7" creationId="{186D0AC7-5817-8DCF-D677-BE38C5D50C11}"/>
          </ac:spMkLst>
        </pc:spChg>
        <pc:spChg chg="add del mod">
          <ac:chgData name="Justin Qi" userId="7ed3850d0dea8ee4" providerId="LiveId" clId="{902D089F-5A05-4CB6-818B-5915BEC0CA66}" dt="2023-10-24T16:04:32.158" v="3819" actId="478"/>
          <ac:spMkLst>
            <pc:docMk/>
            <pc:sldMk cId="1923805402" sldId="300"/>
            <ac:spMk id="8" creationId="{5E670994-605A-F301-E6CF-3A6924E7E846}"/>
          </ac:spMkLst>
        </pc:spChg>
        <pc:spChg chg="add del mod">
          <ac:chgData name="Justin Qi" userId="7ed3850d0dea8ee4" providerId="LiveId" clId="{902D089F-5A05-4CB6-818B-5915BEC0CA66}" dt="2023-10-24T16:06:31.242" v="3861" actId="478"/>
          <ac:spMkLst>
            <pc:docMk/>
            <pc:sldMk cId="1923805402" sldId="300"/>
            <ac:spMk id="9" creationId="{D51F54C3-F706-C104-13FE-AC0342A703FB}"/>
          </ac:spMkLst>
        </pc:spChg>
        <pc:spChg chg="add del mod">
          <ac:chgData name="Justin Qi" userId="7ed3850d0dea8ee4" providerId="LiveId" clId="{902D089F-5A05-4CB6-818B-5915BEC0CA66}" dt="2023-10-24T16:05:34.024" v="3832" actId="478"/>
          <ac:spMkLst>
            <pc:docMk/>
            <pc:sldMk cId="1923805402" sldId="300"/>
            <ac:spMk id="10" creationId="{2ACBDD55-7B80-E455-0187-33F88150C1B2}"/>
          </ac:spMkLst>
        </pc:spChg>
        <pc:spChg chg="add del mod">
          <ac:chgData name="Justin Qi" userId="7ed3850d0dea8ee4" providerId="LiveId" clId="{902D089F-5A05-4CB6-818B-5915BEC0CA66}" dt="2023-10-24T16:07:23.659" v="3871" actId="478"/>
          <ac:spMkLst>
            <pc:docMk/>
            <pc:sldMk cId="1923805402" sldId="300"/>
            <ac:spMk id="11" creationId="{B31037B2-2696-0127-F06A-333840B4061F}"/>
          </ac:spMkLst>
        </pc:spChg>
        <pc:spChg chg="add mod">
          <ac:chgData name="Justin Qi" userId="7ed3850d0dea8ee4" providerId="LiveId" clId="{902D089F-5A05-4CB6-818B-5915BEC0CA66}" dt="2023-10-24T16:09:24.329" v="3891" actId="113"/>
          <ac:spMkLst>
            <pc:docMk/>
            <pc:sldMk cId="1923805402" sldId="300"/>
            <ac:spMk id="12" creationId="{E1D90A9F-B8A2-1A25-1CC9-DB7D93301310}"/>
          </ac:spMkLst>
        </pc:spChg>
        <pc:spChg chg="add del mod">
          <ac:chgData name="Justin Qi" userId="7ed3850d0dea8ee4" providerId="LiveId" clId="{902D089F-5A05-4CB6-818B-5915BEC0CA66}" dt="2023-10-24T16:00:26.409" v="3786" actId="478"/>
          <ac:spMkLst>
            <pc:docMk/>
            <pc:sldMk cId="1923805402" sldId="300"/>
            <ac:spMk id="14" creationId="{6983F2D1-7AAC-935C-CC28-658CB62A3BBF}"/>
          </ac:spMkLst>
        </pc:spChg>
        <pc:spChg chg="add mod">
          <ac:chgData name="Justin Qi" userId="7ed3850d0dea8ee4" providerId="LiveId" clId="{902D089F-5A05-4CB6-818B-5915BEC0CA66}" dt="2023-10-24T16:06:01.382" v="3856" actId="1037"/>
          <ac:spMkLst>
            <pc:docMk/>
            <pc:sldMk cId="1923805402" sldId="300"/>
            <ac:spMk id="15" creationId="{1B373DAE-9DF3-BD34-724E-2A6DE81BC376}"/>
          </ac:spMkLst>
        </pc:spChg>
        <pc:spChg chg="add mod">
          <ac:chgData name="Justin Qi" userId="7ed3850d0dea8ee4" providerId="LiveId" clId="{902D089F-5A05-4CB6-818B-5915BEC0CA66}" dt="2023-10-24T16:09:34.638" v="3893" actId="12"/>
          <ac:spMkLst>
            <pc:docMk/>
            <pc:sldMk cId="1923805402" sldId="300"/>
            <ac:spMk id="16" creationId="{75ED7562-220D-1277-3FEE-588C2BB4268F}"/>
          </ac:spMkLst>
        </pc:spChg>
        <pc:spChg chg="add mod">
          <ac:chgData name="Justin Qi" userId="7ed3850d0dea8ee4" providerId="LiveId" clId="{902D089F-5A05-4CB6-818B-5915BEC0CA66}" dt="2023-10-24T16:06:01.382" v="3856" actId="1037"/>
          <ac:spMkLst>
            <pc:docMk/>
            <pc:sldMk cId="1923805402" sldId="300"/>
            <ac:spMk id="17" creationId="{623B6F5D-29A8-75A0-7708-693007428F15}"/>
          </ac:spMkLst>
        </pc:spChg>
        <pc:spChg chg="add mod">
          <ac:chgData name="Justin Qi" userId="7ed3850d0dea8ee4" providerId="LiveId" clId="{902D089F-5A05-4CB6-818B-5915BEC0CA66}" dt="2023-10-24T16:09:38.060" v="3894" actId="12"/>
          <ac:spMkLst>
            <pc:docMk/>
            <pc:sldMk cId="1923805402" sldId="300"/>
            <ac:spMk id="18" creationId="{1BAC49DE-FBB9-FD98-FE6E-54C275FE3FF9}"/>
          </ac:spMkLst>
        </pc:spChg>
        <pc:spChg chg="add mod">
          <ac:chgData name="Justin Qi" userId="7ed3850d0dea8ee4" providerId="LiveId" clId="{902D089F-5A05-4CB6-818B-5915BEC0CA66}" dt="2023-10-24T16:06:01.382" v="3856" actId="1037"/>
          <ac:spMkLst>
            <pc:docMk/>
            <pc:sldMk cId="1923805402" sldId="300"/>
            <ac:spMk id="19" creationId="{F21919DE-66B0-E821-3482-924ED668E171}"/>
          </ac:spMkLst>
        </pc:spChg>
        <pc:spChg chg="add mod">
          <ac:chgData name="Justin Qi" userId="7ed3850d0dea8ee4" providerId="LiveId" clId="{902D089F-5A05-4CB6-818B-5915BEC0CA66}" dt="2023-10-24T16:10:04.613" v="3901" actId="255"/>
          <ac:spMkLst>
            <pc:docMk/>
            <pc:sldMk cId="1923805402" sldId="300"/>
            <ac:spMk id="20" creationId="{CA650657-3189-A6C1-E53F-3D88C4EB8DCE}"/>
          </ac:spMkLst>
        </pc:spChg>
        <pc:spChg chg="add mod">
          <ac:chgData name="Justin Qi" userId="7ed3850d0dea8ee4" providerId="LiveId" clId="{902D089F-5A05-4CB6-818B-5915BEC0CA66}" dt="2023-10-24T16:06:36.300" v="3862" actId="1076"/>
          <ac:spMkLst>
            <pc:docMk/>
            <pc:sldMk cId="1923805402" sldId="300"/>
            <ac:spMk id="21" creationId="{6DC2E1AF-9F7E-0E81-78EB-DDF7AAACFACF}"/>
          </ac:spMkLst>
        </pc:spChg>
        <pc:spChg chg="add del mod">
          <ac:chgData name="Justin Qi" userId="7ed3850d0dea8ee4" providerId="LiveId" clId="{902D089F-5A05-4CB6-818B-5915BEC0CA66}" dt="2023-10-24T16:06:45.223" v="3865"/>
          <ac:spMkLst>
            <pc:docMk/>
            <pc:sldMk cId="1923805402" sldId="300"/>
            <ac:spMk id="22" creationId="{6105C06E-7158-FE91-EC19-FE96565DECE6}"/>
          </ac:spMkLst>
        </pc:spChg>
        <pc:spChg chg="add mod">
          <ac:chgData name="Justin Qi" userId="7ed3850d0dea8ee4" providerId="LiveId" clId="{902D089F-5A05-4CB6-818B-5915BEC0CA66}" dt="2023-10-24T16:14:54.548" v="3912" actId="255"/>
          <ac:spMkLst>
            <pc:docMk/>
            <pc:sldMk cId="1923805402" sldId="300"/>
            <ac:spMk id="23" creationId="{966D0763-2BE1-9BC9-97CE-5292FA3DF01E}"/>
          </ac:spMkLst>
        </pc:spChg>
        <pc:spChg chg="add mod">
          <ac:chgData name="Justin Qi" userId="7ed3850d0dea8ee4" providerId="LiveId" clId="{902D089F-5A05-4CB6-818B-5915BEC0CA66}" dt="2023-10-24T16:17:06.901" v="3913" actId="14100"/>
          <ac:spMkLst>
            <pc:docMk/>
            <pc:sldMk cId="1923805402" sldId="300"/>
            <ac:spMk id="24" creationId="{1729AAB3-E1D6-B68B-F9FA-4041AE52F86E}"/>
          </ac:spMkLst>
        </pc:spChg>
        <pc:picChg chg="add mod">
          <ac:chgData name="Justin Qi" userId="7ed3850d0dea8ee4" providerId="LiveId" clId="{902D089F-5A05-4CB6-818B-5915BEC0CA66}" dt="2023-10-24T16:14:14.122" v="3908" actId="1076"/>
          <ac:picMkLst>
            <pc:docMk/>
            <pc:sldMk cId="1923805402" sldId="300"/>
            <ac:picMk id="1026" creationId="{E66C97E3-7528-0CB1-EEBA-69DA63735B24}"/>
          </ac:picMkLst>
        </pc:picChg>
      </pc:sldChg>
      <pc:sldChg chg="addSp delSp modSp add mod modNotesTx">
        <pc:chgData name="Justin Qi" userId="7ed3850d0dea8ee4" providerId="LiveId" clId="{902D089F-5A05-4CB6-818B-5915BEC0CA66}" dt="2023-10-25T10:55:53.264" v="4318" actId="14100"/>
        <pc:sldMkLst>
          <pc:docMk/>
          <pc:sldMk cId="1291387833" sldId="301"/>
        </pc:sldMkLst>
        <pc:spChg chg="del">
          <ac:chgData name="Justin Qi" userId="7ed3850d0dea8ee4" providerId="LiveId" clId="{902D089F-5A05-4CB6-818B-5915BEC0CA66}" dt="2023-10-21T15:01:39.339" v="1200" actId="478"/>
          <ac:spMkLst>
            <pc:docMk/>
            <pc:sldMk cId="1291387833" sldId="301"/>
            <ac:spMk id="2" creationId="{6858700C-22EF-EDD8-E974-482DA3BD3502}"/>
          </ac:spMkLst>
        </pc:spChg>
        <pc:spChg chg="del">
          <ac:chgData name="Justin Qi" userId="7ed3850d0dea8ee4" providerId="LiveId" clId="{902D089F-5A05-4CB6-818B-5915BEC0CA66}" dt="2023-10-21T15:01:39.339" v="1200" actId="478"/>
          <ac:spMkLst>
            <pc:docMk/>
            <pc:sldMk cId="1291387833" sldId="301"/>
            <ac:spMk id="4" creationId="{9B9ED227-95A7-4B08-91FE-5E0EF0D41D20}"/>
          </ac:spMkLst>
        </pc:spChg>
        <pc:spChg chg="mod">
          <ac:chgData name="Justin Qi" userId="7ed3850d0dea8ee4" providerId="LiveId" clId="{902D089F-5A05-4CB6-818B-5915BEC0CA66}" dt="2023-10-25T10:55:53.264" v="4318" actId="14100"/>
          <ac:spMkLst>
            <pc:docMk/>
            <pc:sldMk cId="1291387833" sldId="301"/>
            <ac:spMk id="5" creationId="{9C2ECAAA-1E9C-4845-8EA9-E11A76F08150}"/>
          </ac:spMkLst>
        </pc:spChg>
        <pc:spChg chg="add del mod">
          <ac:chgData name="Justin Qi" userId="7ed3850d0dea8ee4" providerId="LiveId" clId="{902D089F-5A05-4CB6-818B-5915BEC0CA66}" dt="2023-10-21T15:01:43.041" v="1201" actId="478"/>
          <ac:spMkLst>
            <pc:docMk/>
            <pc:sldMk cId="1291387833" sldId="301"/>
            <ac:spMk id="6" creationId="{75943ED8-5887-A8D5-669A-F62AE7FA9A95}"/>
          </ac:spMkLst>
        </pc:spChg>
        <pc:spChg chg="add del mod">
          <ac:chgData name="Justin Qi" userId="7ed3850d0dea8ee4" providerId="LiveId" clId="{902D089F-5A05-4CB6-818B-5915BEC0CA66}" dt="2023-10-21T15:01:43.041" v="1201" actId="478"/>
          <ac:spMkLst>
            <pc:docMk/>
            <pc:sldMk cId="1291387833" sldId="301"/>
            <ac:spMk id="8" creationId="{787D0811-E19F-234B-CE2C-A66E5F5E5865}"/>
          </ac:spMkLst>
        </pc:spChg>
        <pc:spChg chg="add del mod">
          <ac:chgData name="Justin Qi" userId="7ed3850d0dea8ee4" providerId="LiveId" clId="{902D089F-5A05-4CB6-818B-5915BEC0CA66}" dt="2023-10-21T15:01:43.041" v="1201" actId="478"/>
          <ac:spMkLst>
            <pc:docMk/>
            <pc:sldMk cId="1291387833" sldId="301"/>
            <ac:spMk id="10" creationId="{6808FC73-93D3-4FCA-AA71-5DC1085191CE}"/>
          </ac:spMkLst>
        </pc:spChg>
        <pc:spChg chg="mod">
          <ac:chgData name="Justin Qi" userId="7ed3850d0dea8ee4" providerId="LiveId" clId="{902D089F-5A05-4CB6-818B-5915BEC0CA66}" dt="2023-10-21T15:26:27.213" v="1613" actId="14100"/>
          <ac:spMkLst>
            <pc:docMk/>
            <pc:sldMk cId="1291387833" sldId="301"/>
            <ac:spMk id="13" creationId="{28CDBA4D-392D-EF87-B0DB-6284C88E13E8}"/>
          </ac:spMkLst>
        </pc:spChg>
        <pc:spChg chg="del">
          <ac:chgData name="Justin Qi" userId="7ed3850d0dea8ee4" providerId="LiveId" clId="{902D089F-5A05-4CB6-818B-5915BEC0CA66}" dt="2023-10-21T15:01:39.339" v="1200" actId="478"/>
          <ac:spMkLst>
            <pc:docMk/>
            <pc:sldMk cId="1291387833" sldId="301"/>
            <ac:spMk id="14" creationId="{0A7D71A8-B372-410F-100C-83EBF28378DA}"/>
          </ac:spMkLst>
        </pc:spChg>
        <pc:spChg chg="add del mod">
          <ac:chgData name="Justin Qi" userId="7ed3850d0dea8ee4" providerId="LiveId" clId="{902D089F-5A05-4CB6-818B-5915BEC0CA66}" dt="2023-10-21T15:01:43.041" v="1201" actId="478"/>
          <ac:spMkLst>
            <pc:docMk/>
            <pc:sldMk cId="1291387833" sldId="301"/>
            <ac:spMk id="15" creationId="{4020FE6F-0C1D-D4CC-058E-E7F91A98E252}"/>
          </ac:spMkLst>
        </pc:spChg>
        <pc:spChg chg="del">
          <ac:chgData name="Justin Qi" userId="7ed3850d0dea8ee4" providerId="LiveId" clId="{902D089F-5A05-4CB6-818B-5915BEC0CA66}" dt="2023-10-21T15:01:39.339" v="1200" actId="478"/>
          <ac:spMkLst>
            <pc:docMk/>
            <pc:sldMk cId="1291387833" sldId="301"/>
            <ac:spMk id="16" creationId="{762BDD5F-A1CB-7807-A241-B23CFAD74EC7}"/>
          </ac:spMkLst>
        </pc:spChg>
        <pc:spChg chg="add mod">
          <ac:chgData name="Justin Qi" userId="7ed3850d0dea8ee4" providerId="LiveId" clId="{902D089F-5A05-4CB6-818B-5915BEC0CA66}" dt="2023-10-22T05:01:42.861" v="1734" actId="255"/>
          <ac:spMkLst>
            <pc:docMk/>
            <pc:sldMk cId="1291387833" sldId="301"/>
            <ac:spMk id="18" creationId="{97B65482-9053-780C-4569-82D2871328F8}"/>
          </ac:spMkLst>
        </pc:spChg>
        <pc:spChg chg="add mod">
          <ac:chgData name="Justin Qi" userId="7ed3850d0dea8ee4" providerId="LiveId" clId="{902D089F-5A05-4CB6-818B-5915BEC0CA66}" dt="2023-10-22T05:01:42.861" v="1734" actId="255"/>
          <ac:spMkLst>
            <pc:docMk/>
            <pc:sldMk cId="1291387833" sldId="301"/>
            <ac:spMk id="20" creationId="{CD458899-307A-BAB0-601C-50B81FAD0171}"/>
          </ac:spMkLst>
        </pc:spChg>
        <pc:spChg chg="add mod">
          <ac:chgData name="Justin Qi" userId="7ed3850d0dea8ee4" providerId="LiveId" clId="{902D089F-5A05-4CB6-818B-5915BEC0CA66}" dt="2023-10-21T15:26:51.225" v="1619" actId="14100"/>
          <ac:spMkLst>
            <pc:docMk/>
            <pc:sldMk cId="1291387833" sldId="301"/>
            <ac:spMk id="21" creationId="{DAE819A0-0541-ABD8-7282-9840C83AF1CE}"/>
          </ac:spMkLst>
        </pc:spChg>
        <pc:spChg chg="add mod">
          <ac:chgData name="Justin Qi" userId="7ed3850d0dea8ee4" providerId="LiveId" clId="{902D089F-5A05-4CB6-818B-5915BEC0CA66}" dt="2023-10-21T15:17:01.115" v="1331" actId="242"/>
          <ac:spMkLst>
            <pc:docMk/>
            <pc:sldMk cId="1291387833" sldId="301"/>
            <ac:spMk id="22" creationId="{D0DB9C45-C26A-81C1-6ADE-3B078BC2DA70}"/>
          </ac:spMkLst>
        </pc:spChg>
        <pc:spChg chg="add mod">
          <ac:chgData name="Justin Qi" userId="7ed3850d0dea8ee4" providerId="LiveId" clId="{902D089F-5A05-4CB6-818B-5915BEC0CA66}" dt="2023-10-21T15:17:01.115" v="1331" actId="242"/>
          <ac:spMkLst>
            <pc:docMk/>
            <pc:sldMk cId="1291387833" sldId="301"/>
            <ac:spMk id="23" creationId="{E33C99BE-30AB-758C-1353-7DE83708F010}"/>
          </ac:spMkLst>
        </pc:spChg>
        <pc:spChg chg="mod">
          <ac:chgData name="Justin Qi" userId="7ed3850d0dea8ee4" providerId="LiveId" clId="{902D089F-5A05-4CB6-818B-5915BEC0CA66}" dt="2023-10-21T15:17:20.610" v="1334" actId="1076"/>
          <ac:spMkLst>
            <pc:docMk/>
            <pc:sldMk cId="1291387833" sldId="301"/>
            <ac:spMk id="24" creationId="{97EFE406-7799-825C-C7AD-B4F51349C75F}"/>
          </ac:spMkLst>
        </pc:spChg>
        <pc:spChg chg="add del mod">
          <ac:chgData name="Justin Qi" userId="7ed3850d0dea8ee4" providerId="LiveId" clId="{902D089F-5A05-4CB6-818B-5915BEC0CA66}" dt="2023-10-21T15:17:17.582" v="1332" actId="478"/>
          <ac:spMkLst>
            <pc:docMk/>
            <pc:sldMk cId="1291387833" sldId="301"/>
            <ac:spMk id="25" creationId="{C4DD68E5-E2F6-4BA1-F93D-548183C3B553}"/>
          </ac:spMkLst>
        </pc:spChg>
        <pc:spChg chg="add del mod">
          <ac:chgData name="Justin Qi" userId="7ed3850d0dea8ee4" providerId="LiveId" clId="{902D089F-5A05-4CB6-818B-5915BEC0CA66}" dt="2023-10-21T15:17:17.582" v="1332" actId="478"/>
          <ac:spMkLst>
            <pc:docMk/>
            <pc:sldMk cId="1291387833" sldId="301"/>
            <ac:spMk id="26" creationId="{46EC76C7-13F6-FA67-2CC7-287C85E568B1}"/>
          </ac:spMkLst>
        </pc:spChg>
        <pc:spChg chg="add del mod">
          <ac:chgData name="Justin Qi" userId="7ed3850d0dea8ee4" providerId="LiveId" clId="{902D089F-5A05-4CB6-818B-5915BEC0CA66}" dt="2023-10-21T15:17:17.582" v="1332" actId="478"/>
          <ac:spMkLst>
            <pc:docMk/>
            <pc:sldMk cId="1291387833" sldId="301"/>
            <ac:spMk id="27" creationId="{6B41954B-B9A8-B72D-CE52-D19402E16ABB}"/>
          </ac:spMkLst>
        </pc:spChg>
        <pc:spChg chg="add del mod">
          <ac:chgData name="Justin Qi" userId="7ed3850d0dea8ee4" providerId="LiveId" clId="{902D089F-5A05-4CB6-818B-5915BEC0CA66}" dt="2023-10-21T15:17:17.582" v="1332" actId="478"/>
          <ac:spMkLst>
            <pc:docMk/>
            <pc:sldMk cId="1291387833" sldId="301"/>
            <ac:spMk id="28" creationId="{6AA81450-53B1-D9A9-F690-45DEEB7778AF}"/>
          </ac:spMkLst>
        </pc:spChg>
        <pc:spChg chg="add del mod">
          <ac:chgData name="Justin Qi" userId="7ed3850d0dea8ee4" providerId="LiveId" clId="{902D089F-5A05-4CB6-818B-5915BEC0CA66}" dt="2023-10-21T15:17:17.582" v="1332" actId="478"/>
          <ac:spMkLst>
            <pc:docMk/>
            <pc:sldMk cId="1291387833" sldId="301"/>
            <ac:spMk id="29" creationId="{0F3AFF3D-4F07-3B4B-1FC8-6571B30BB9C1}"/>
          </ac:spMkLst>
        </pc:spChg>
        <pc:spChg chg="add del mod">
          <ac:chgData name="Justin Qi" userId="7ed3850d0dea8ee4" providerId="LiveId" clId="{902D089F-5A05-4CB6-818B-5915BEC0CA66}" dt="2023-10-21T15:17:17.582" v="1332" actId="478"/>
          <ac:spMkLst>
            <pc:docMk/>
            <pc:sldMk cId="1291387833" sldId="301"/>
            <ac:spMk id="30" creationId="{6535E79E-D946-1A01-7D9E-DDD3919019D8}"/>
          </ac:spMkLst>
        </pc:spChg>
        <pc:spChg chg="add del mod">
          <ac:chgData name="Justin Qi" userId="7ed3850d0dea8ee4" providerId="LiveId" clId="{902D089F-5A05-4CB6-818B-5915BEC0CA66}" dt="2023-10-21T15:17:17.582" v="1332" actId="478"/>
          <ac:spMkLst>
            <pc:docMk/>
            <pc:sldMk cId="1291387833" sldId="301"/>
            <ac:spMk id="31" creationId="{B5251D30-69FE-9101-50E3-D991D17AA50C}"/>
          </ac:spMkLst>
        </pc:spChg>
        <pc:spChg chg="add mod">
          <ac:chgData name="Justin Qi" userId="7ed3850d0dea8ee4" providerId="LiveId" clId="{902D089F-5A05-4CB6-818B-5915BEC0CA66}" dt="2023-10-21T15:26:53.952" v="1620" actId="14100"/>
          <ac:spMkLst>
            <pc:docMk/>
            <pc:sldMk cId="1291387833" sldId="301"/>
            <ac:spMk id="32" creationId="{A0A09E86-B150-C90E-06EC-0532FC0D6E43}"/>
          </ac:spMkLst>
        </pc:spChg>
        <pc:spChg chg="mod">
          <ac:chgData name="Justin Qi" userId="7ed3850d0dea8ee4" providerId="LiveId" clId="{902D089F-5A05-4CB6-818B-5915BEC0CA66}" dt="2023-10-22T04:59:06.823" v="1731" actId="20577"/>
          <ac:spMkLst>
            <pc:docMk/>
            <pc:sldMk cId="1291387833" sldId="301"/>
            <ac:spMk id="33" creationId="{656A71C0-3B42-35AC-B2B7-6A108044BE29}"/>
          </ac:spMkLst>
        </pc:spChg>
        <pc:spChg chg="add mod">
          <ac:chgData name="Justin Qi" userId="7ed3850d0dea8ee4" providerId="LiveId" clId="{902D089F-5A05-4CB6-818B-5915BEC0CA66}" dt="2023-10-22T05:01:42.861" v="1734" actId="255"/>
          <ac:spMkLst>
            <pc:docMk/>
            <pc:sldMk cId="1291387833" sldId="301"/>
            <ac:spMk id="35" creationId="{44F31EC0-200E-DDDC-A508-E44C7BF8F33A}"/>
          </ac:spMkLst>
        </pc:spChg>
        <pc:spChg chg="add mod">
          <ac:chgData name="Justin Qi" userId="7ed3850d0dea8ee4" providerId="LiveId" clId="{902D089F-5A05-4CB6-818B-5915BEC0CA66}" dt="2023-10-22T05:01:42.861" v="1734" actId="255"/>
          <ac:spMkLst>
            <pc:docMk/>
            <pc:sldMk cId="1291387833" sldId="301"/>
            <ac:spMk id="36" creationId="{4BA03D4A-FAB3-DDD4-6DA1-A55CFA70D8C3}"/>
          </ac:spMkLst>
        </pc:spChg>
        <pc:spChg chg="add mod">
          <ac:chgData name="Justin Qi" userId="7ed3850d0dea8ee4" providerId="LiveId" clId="{902D089F-5A05-4CB6-818B-5915BEC0CA66}" dt="2023-10-22T05:01:42.861" v="1734" actId="255"/>
          <ac:spMkLst>
            <pc:docMk/>
            <pc:sldMk cId="1291387833" sldId="301"/>
            <ac:spMk id="37" creationId="{3DE767F5-2321-8B7C-DDFE-EAC47D0B6240}"/>
          </ac:spMkLst>
        </pc:spChg>
        <pc:spChg chg="add mod">
          <ac:chgData name="Justin Qi" userId="7ed3850d0dea8ee4" providerId="LiveId" clId="{902D089F-5A05-4CB6-818B-5915BEC0CA66}" dt="2023-10-21T15:26:57.406" v="1622" actId="14100"/>
          <ac:spMkLst>
            <pc:docMk/>
            <pc:sldMk cId="1291387833" sldId="301"/>
            <ac:spMk id="38" creationId="{8254F4B1-495E-74BB-D0D7-88770BC32D04}"/>
          </ac:spMkLst>
        </pc:spChg>
        <pc:spChg chg="del">
          <ac:chgData name="Justin Qi" userId="7ed3850d0dea8ee4" providerId="LiveId" clId="{902D089F-5A05-4CB6-818B-5915BEC0CA66}" dt="2023-10-21T15:01:39.339" v="1200" actId="478"/>
          <ac:spMkLst>
            <pc:docMk/>
            <pc:sldMk cId="1291387833" sldId="301"/>
            <ac:spMk id="39" creationId="{0BF224F1-5D4B-786D-DAC6-9E999EF34BBD}"/>
          </ac:spMkLst>
        </pc:spChg>
        <pc:spChg chg="add mod">
          <ac:chgData name="Justin Qi" userId="7ed3850d0dea8ee4" providerId="LiveId" clId="{902D089F-5A05-4CB6-818B-5915BEC0CA66}" dt="2023-10-21T15:19:50.034" v="1462" actId="20577"/>
          <ac:spMkLst>
            <pc:docMk/>
            <pc:sldMk cId="1291387833" sldId="301"/>
            <ac:spMk id="40" creationId="{010E29EC-CED3-9801-FAD3-B06840FF6C38}"/>
          </ac:spMkLst>
        </pc:spChg>
        <pc:spChg chg="add mod">
          <ac:chgData name="Justin Qi" userId="7ed3850d0dea8ee4" providerId="LiveId" clId="{902D089F-5A05-4CB6-818B-5915BEC0CA66}" dt="2023-10-21T15:20:18.929" v="1498" actId="20577"/>
          <ac:spMkLst>
            <pc:docMk/>
            <pc:sldMk cId="1291387833" sldId="301"/>
            <ac:spMk id="41" creationId="{6B4BB347-1356-6DA7-78CC-8C5C49605539}"/>
          </ac:spMkLst>
        </pc:spChg>
        <pc:spChg chg="add mod">
          <ac:chgData name="Justin Qi" userId="7ed3850d0dea8ee4" providerId="LiveId" clId="{902D089F-5A05-4CB6-818B-5915BEC0CA66}" dt="2023-10-21T15:27:01.521" v="1624" actId="14100"/>
          <ac:spMkLst>
            <pc:docMk/>
            <pc:sldMk cId="1291387833" sldId="301"/>
            <ac:spMk id="42" creationId="{69BBCC21-87D8-FF8B-63D4-6ECE342F0A74}"/>
          </ac:spMkLst>
        </pc:spChg>
        <pc:spChg chg="add mod">
          <ac:chgData name="Justin Qi" userId="7ed3850d0dea8ee4" providerId="LiveId" clId="{902D089F-5A05-4CB6-818B-5915BEC0CA66}" dt="2023-10-22T05:01:42.861" v="1734" actId="255"/>
          <ac:spMkLst>
            <pc:docMk/>
            <pc:sldMk cId="1291387833" sldId="301"/>
            <ac:spMk id="43" creationId="{835CC5D9-8BD0-F10B-8F5A-C98AA42628F0}"/>
          </ac:spMkLst>
        </pc:spChg>
        <pc:spChg chg="add mod">
          <ac:chgData name="Justin Qi" userId="7ed3850d0dea8ee4" providerId="LiveId" clId="{902D089F-5A05-4CB6-818B-5915BEC0CA66}" dt="2023-10-22T05:01:42.861" v="1734" actId="255"/>
          <ac:spMkLst>
            <pc:docMk/>
            <pc:sldMk cId="1291387833" sldId="301"/>
            <ac:spMk id="44" creationId="{DB3C5F26-C703-76CB-363F-4B648260B6CF}"/>
          </ac:spMkLst>
        </pc:spChg>
        <pc:spChg chg="add mod">
          <ac:chgData name="Justin Qi" userId="7ed3850d0dea8ee4" providerId="LiveId" clId="{902D089F-5A05-4CB6-818B-5915BEC0CA66}" dt="2023-10-22T05:01:42.861" v="1734" actId="255"/>
          <ac:spMkLst>
            <pc:docMk/>
            <pc:sldMk cId="1291387833" sldId="301"/>
            <ac:spMk id="45" creationId="{5CA7938D-C1CA-23A7-B8A4-F05E116C0A6C}"/>
          </ac:spMkLst>
        </pc:spChg>
        <pc:spChg chg="add mod">
          <ac:chgData name="Justin Qi" userId="7ed3850d0dea8ee4" providerId="LiveId" clId="{902D089F-5A05-4CB6-818B-5915BEC0CA66}" dt="2023-10-21T15:27:11.915" v="1627" actId="14100"/>
          <ac:spMkLst>
            <pc:docMk/>
            <pc:sldMk cId="1291387833" sldId="301"/>
            <ac:spMk id="46" creationId="{D793A4DA-CA4F-0763-B4B1-23E7E4CBD408}"/>
          </ac:spMkLst>
        </pc:spChg>
        <pc:spChg chg="add mod">
          <ac:chgData name="Justin Qi" userId="7ed3850d0dea8ee4" providerId="LiveId" clId="{902D089F-5A05-4CB6-818B-5915BEC0CA66}" dt="2023-10-21T15:21:42.541" v="1589" actId="20577"/>
          <ac:spMkLst>
            <pc:docMk/>
            <pc:sldMk cId="1291387833" sldId="301"/>
            <ac:spMk id="47" creationId="{AE6FF234-B41F-2080-6670-6BDDAB550C36}"/>
          </ac:spMkLst>
        </pc:spChg>
        <pc:spChg chg="add mod">
          <ac:chgData name="Justin Qi" userId="7ed3850d0dea8ee4" providerId="LiveId" clId="{902D089F-5A05-4CB6-818B-5915BEC0CA66}" dt="2023-10-21T15:21:47.385" v="1590" actId="20577"/>
          <ac:spMkLst>
            <pc:docMk/>
            <pc:sldMk cId="1291387833" sldId="301"/>
            <ac:spMk id="48" creationId="{79BEBD84-48F2-942A-B367-B241310EFD1A}"/>
          </ac:spMkLst>
        </pc:spChg>
        <pc:spChg chg="add mod ord">
          <ac:chgData name="Justin Qi" userId="7ed3850d0dea8ee4" providerId="LiveId" clId="{902D089F-5A05-4CB6-818B-5915BEC0CA66}" dt="2023-10-22T04:58:44.605" v="1710" actId="14100"/>
          <ac:spMkLst>
            <pc:docMk/>
            <pc:sldMk cId="1291387833" sldId="301"/>
            <ac:spMk id="57" creationId="{C387CD7A-EDBE-4AB6-5097-D78E910D154F}"/>
          </ac:spMkLst>
        </pc:spChg>
        <pc:picChg chg="del mod">
          <ac:chgData name="Justin Qi" userId="7ed3850d0dea8ee4" providerId="LiveId" clId="{902D089F-5A05-4CB6-818B-5915BEC0CA66}" dt="2023-10-21T15:01:47.109" v="1203" actId="478"/>
          <ac:picMkLst>
            <pc:docMk/>
            <pc:sldMk cId="1291387833" sldId="301"/>
            <ac:picMk id="12" creationId="{7F166363-841F-4500-FF8F-FCB678945B1A}"/>
          </ac:picMkLst>
        </pc:picChg>
        <pc:picChg chg="del">
          <ac:chgData name="Justin Qi" userId="7ed3850d0dea8ee4" providerId="LiveId" clId="{902D089F-5A05-4CB6-818B-5915BEC0CA66}" dt="2023-10-21T15:01:39.339" v="1200" actId="478"/>
          <ac:picMkLst>
            <pc:docMk/>
            <pc:sldMk cId="1291387833" sldId="301"/>
            <ac:picMk id="17" creationId="{90134232-7243-6CEB-8BFB-1D175E580EAF}"/>
          </ac:picMkLst>
        </pc:picChg>
        <pc:picChg chg="del mod">
          <ac:chgData name="Justin Qi" userId="7ed3850d0dea8ee4" providerId="LiveId" clId="{902D089F-5A05-4CB6-818B-5915BEC0CA66}" dt="2023-10-21T15:23:18.652" v="1593" actId="478"/>
          <ac:picMkLst>
            <pc:docMk/>
            <pc:sldMk cId="1291387833" sldId="301"/>
            <ac:picMk id="19" creationId="{4FE28C6F-2863-3107-1DAB-A8A0566FBBCE}"/>
          </ac:picMkLst>
        </pc:picChg>
        <pc:picChg chg="add mod">
          <ac:chgData name="Justin Qi" userId="7ed3850d0dea8ee4" providerId="LiveId" clId="{902D089F-5A05-4CB6-818B-5915BEC0CA66}" dt="2023-10-21T15:28:53.202" v="1663" actId="1076"/>
          <ac:picMkLst>
            <pc:docMk/>
            <pc:sldMk cId="1291387833" sldId="301"/>
            <ac:picMk id="50" creationId="{23DF2BEA-D1AF-A9EC-5C71-D790FE1E07BC}"/>
          </ac:picMkLst>
        </pc:picChg>
        <pc:picChg chg="add mod">
          <ac:chgData name="Justin Qi" userId="7ed3850d0dea8ee4" providerId="LiveId" clId="{902D089F-5A05-4CB6-818B-5915BEC0CA66}" dt="2023-10-21T15:28:38.678" v="1659" actId="1076"/>
          <ac:picMkLst>
            <pc:docMk/>
            <pc:sldMk cId="1291387833" sldId="301"/>
            <ac:picMk id="52" creationId="{6F546580-5322-B1C0-C02D-93A639C84641}"/>
          </ac:picMkLst>
        </pc:picChg>
        <pc:picChg chg="add del mod">
          <ac:chgData name="Justin Qi" userId="7ed3850d0dea8ee4" providerId="LiveId" clId="{902D089F-5A05-4CB6-818B-5915BEC0CA66}" dt="2023-10-21T15:24:25.979" v="1603" actId="478"/>
          <ac:picMkLst>
            <pc:docMk/>
            <pc:sldMk cId="1291387833" sldId="301"/>
            <ac:picMk id="54" creationId="{48499793-5D11-4FBB-7411-0842B0D49E03}"/>
          </ac:picMkLst>
        </pc:picChg>
        <pc:picChg chg="add mod">
          <ac:chgData name="Justin Qi" userId="7ed3850d0dea8ee4" providerId="LiveId" clId="{902D089F-5A05-4CB6-818B-5915BEC0CA66}" dt="2023-10-21T15:28:42.161" v="1660" actId="1076"/>
          <ac:picMkLst>
            <pc:docMk/>
            <pc:sldMk cId="1291387833" sldId="301"/>
            <ac:picMk id="56" creationId="{E11BB08D-5078-6104-8184-356EA58E829F}"/>
          </ac:picMkLst>
        </pc:picChg>
      </pc:sldChg>
      <pc:sldChg chg="new del">
        <pc:chgData name="Justin Qi" userId="7ed3850d0dea8ee4" providerId="LiveId" clId="{902D089F-5A05-4CB6-818B-5915BEC0CA66}" dt="2023-10-21T15:00:41.744" v="1198" actId="680"/>
        <pc:sldMkLst>
          <pc:docMk/>
          <pc:sldMk cId="3333208022" sldId="301"/>
        </pc:sldMkLst>
      </pc:sldChg>
      <pc:sldChg chg="addSp delSp modSp new mod">
        <pc:chgData name="Justin Qi" userId="7ed3850d0dea8ee4" providerId="LiveId" clId="{902D089F-5A05-4CB6-818B-5915BEC0CA66}" dt="2023-10-24T16:33:40.708" v="3930" actId="20577"/>
        <pc:sldMkLst>
          <pc:docMk/>
          <pc:sldMk cId="2814726195" sldId="302"/>
        </pc:sldMkLst>
        <pc:spChg chg="mod">
          <ac:chgData name="Justin Qi" userId="7ed3850d0dea8ee4" providerId="LiveId" clId="{902D089F-5A05-4CB6-818B-5915BEC0CA66}" dt="2023-10-24T14:57:56.920" v="3185" actId="120"/>
          <ac:spMkLst>
            <pc:docMk/>
            <pc:sldMk cId="2814726195" sldId="302"/>
            <ac:spMk id="2" creationId="{B8B4DD82-F5D5-6BA4-09B3-507AD06524E1}"/>
          </ac:spMkLst>
        </pc:spChg>
        <pc:spChg chg="del mod">
          <ac:chgData name="Justin Qi" userId="7ed3850d0dea8ee4" providerId="LiveId" clId="{902D089F-5A05-4CB6-818B-5915BEC0CA66}" dt="2023-10-24T15:21:52.321" v="3317" actId="478"/>
          <ac:spMkLst>
            <pc:docMk/>
            <pc:sldMk cId="2814726195" sldId="302"/>
            <ac:spMk id="3" creationId="{4D7070A8-2336-09F2-6332-7DCE26A40576}"/>
          </ac:spMkLst>
        </pc:spChg>
        <pc:spChg chg="mod">
          <ac:chgData name="Justin Qi" userId="7ed3850d0dea8ee4" providerId="LiveId" clId="{902D089F-5A05-4CB6-818B-5915BEC0CA66}" dt="2023-10-24T16:33:40.708" v="3930" actId="20577"/>
          <ac:spMkLst>
            <pc:docMk/>
            <pc:sldMk cId="2814726195" sldId="302"/>
            <ac:spMk id="4" creationId="{68484B1B-66EF-1982-8C3A-DAB8082898F3}"/>
          </ac:spMkLst>
        </pc:spChg>
        <pc:spChg chg="add mod">
          <ac:chgData name="Justin Qi" userId="7ed3850d0dea8ee4" providerId="LiveId" clId="{902D089F-5A05-4CB6-818B-5915BEC0CA66}" dt="2023-10-24T15:44:31.667" v="3553" actId="122"/>
          <ac:spMkLst>
            <pc:docMk/>
            <pc:sldMk cId="2814726195" sldId="302"/>
            <ac:spMk id="8" creationId="{2C5334F8-6EC8-9958-70BE-EAB37C2909F4}"/>
          </ac:spMkLst>
        </pc:spChg>
        <pc:spChg chg="add mod">
          <ac:chgData name="Justin Qi" userId="7ed3850d0dea8ee4" providerId="LiveId" clId="{902D089F-5A05-4CB6-818B-5915BEC0CA66}" dt="2023-10-24T15:44:31.667" v="3553" actId="122"/>
          <ac:spMkLst>
            <pc:docMk/>
            <pc:sldMk cId="2814726195" sldId="302"/>
            <ac:spMk id="9" creationId="{B3011786-F54A-49DE-B860-3B28ED959D00}"/>
          </ac:spMkLst>
        </pc:spChg>
        <pc:spChg chg="add mod">
          <ac:chgData name="Justin Qi" userId="7ed3850d0dea8ee4" providerId="LiveId" clId="{902D089F-5A05-4CB6-818B-5915BEC0CA66}" dt="2023-10-24T15:44:41.118" v="3569" actId="1036"/>
          <ac:spMkLst>
            <pc:docMk/>
            <pc:sldMk cId="2814726195" sldId="302"/>
            <ac:spMk id="10" creationId="{3DACC610-C585-053C-DB10-CC729D3466F1}"/>
          </ac:spMkLst>
        </pc:spChg>
        <pc:spChg chg="add mod">
          <ac:chgData name="Justin Qi" userId="7ed3850d0dea8ee4" providerId="LiveId" clId="{902D089F-5A05-4CB6-818B-5915BEC0CA66}" dt="2023-10-24T15:15:44.493" v="3299" actId="1076"/>
          <ac:spMkLst>
            <pc:docMk/>
            <pc:sldMk cId="2814726195" sldId="302"/>
            <ac:spMk id="11" creationId="{7876D0AA-A4B1-4F84-6EBC-668A00D1510B}"/>
          </ac:spMkLst>
        </pc:spChg>
        <pc:spChg chg="add mod">
          <ac:chgData name="Justin Qi" userId="7ed3850d0dea8ee4" providerId="LiveId" clId="{902D089F-5A05-4CB6-818B-5915BEC0CA66}" dt="2023-10-24T15:44:09.087" v="3542" actId="14100"/>
          <ac:spMkLst>
            <pc:docMk/>
            <pc:sldMk cId="2814726195" sldId="302"/>
            <ac:spMk id="12" creationId="{E467398E-DCA5-9694-A039-23FFC6BC381E}"/>
          </ac:spMkLst>
        </pc:spChg>
        <pc:spChg chg="add del mod">
          <ac:chgData name="Justin Qi" userId="7ed3850d0dea8ee4" providerId="LiveId" clId="{902D089F-5A05-4CB6-818B-5915BEC0CA66}" dt="2023-10-24T15:44:44.975" v="3571" actId="478"/>
          <ac:spMkLst>
            <pc:docMk/>
            <pc:sldMk cId="2814726195" sldId="302"/>
            <ac:spMk id="13" creationId="{310FA074-C89A-D01E-CC8C-4E6BF7504ED4}"/>
          </ac:spMkLst>
        </pc:spChg>
        <pc:spChg chg="add del mod ord">
          <ac:chgData name="Justin Qi" userId="7ed3850d0dea8ee4" providerId="LiveId" clId="{902D089F-5A05-4CB6-818B-5915BEC0CA66}" dt="2023-10-24T15:35:39.009" v="3373" actId="478"/>
          <ac:spMkLst>
            <pc:docMk/>
            <pc:sldMk cId="2814726195" sldId="302"/>
            <ac:spMk id="27" creationId="{164008DC-9A13-A3C1-445B-861AE9EAED9B}"/>
          </ac:spMkLst>
        </pc:spChg>
        <pc:spChg chg="add del mod ord">
          <ac:chgData name="Justin Qi" userId="7ed3850d0dea8ee4" providerId="LiveId" clId="{902D089F-5A05-4CB6-818B-5915BEC0CA66}" dt="2023-10-24T15:35:39.009" v="3373" actId="478"/>
          <ac:spMkLst>
            <pc:docMk/>
            <pc:sldMk cId="2814726195" sldId="302"/>
            <ac:spMk id="28" creationId="{03E8DA53-0333-B3BB-88E2-B544514CCADF}"/>
          </ac:spMkLst>
        </pc:spChg>
        <pc:spChg chg="add del mod ord">
          <ac:chgData name="Justin Qi" userId="7ed3850d0dea8ee4" providerId="LiveId" clId="{902D089F-5A05-4CB6-818B-5915BEC0CA66}" dt="2023-10-24T15:35:39.009" v="3373" actId="478"/>
          <ac:spMkLst>
            <pc:docMk/>
            <pc:sldMk cId="2814726195" sldId="302"/>
            <ac:spMk id="29" creationId="{B57238A0-E8A5-2730-83CD-2BCA3C66F71D}"/>
          </ac:spMkLst>
        </pc:spChg>
        <pc:spChg chg="add del mod ord">
          <ac:chgData name="Justin Qi" userId="7ed3850d0dea8ee4" providerId="LiveId" clId="{902D089F-5A05-4CB6-818B-5915BEC0CA66}" dt="2023-10-24T15:35:39.009" v="3373" actId="478"/>
          <ac:spMkLst>
            <pc:docMk/>
            <pc:sldMk cId="2814726195" sldId="302"/>
            <ac:spMk id="30" creationId="{33B0072A-792E-63F8-31FF-1F5CB681E7F5}"/>
          </ac:spMkLst>
        </pc:spChg>
        <pc:spChg chg="add del mod ord">
          <ac:chgData name="Justin Qi" userId="7ed3850d0dea8ee4" providerId="LiveId" clId="{902D089F-5A05-4CB6-818B-5915BEC0CA66}" dt="2023-10-24T15:35:39.009" v="3373" actId="478"/>
          <ac:spMkLst>
            <pc:docMk/>
            <pc:sldMk cId="2814726195" sldId="302"/>
            <ac:spMk id="31" creationId="{BF6C462E-7705-5119-4717-84541EFCBD79}"/>
          </ac:spMkLst>
        </pc:spChg>
        <pc:spChg chg="add del mod ord">
          <ac:chgData name="Justin Qi" userId="7ed3850d0dea8ee4" providerId="LiveId" clId="{902D089F-5A05-4CB6-818B-5915BEC0CA66}" dt="2023-10-24T15:35:39.009" v="3373" actId="478"/>
          <ac:spMkLst>
            <pc:docMk/>
            <pc:sldMk cId="2814726195" sldId="302"/>
            <ac:spMk id="32" creationId="{E66E9CD5-D510-7F6A-0B6C-DD04A9A2541C}"/>
          </ac:spMkLst>
        </pc:spChg>
        <pc:spChg chg="add mod">
          <ac:chgData name="Justin Qi" userId="7ed3850d0dea8ee4" providerId="LiveId" clId="{902D089F-5A05-4CB6-818B-5915BEC0CA66}" dt="2023-10-24T15:47:37.777" v="3619" actId="207"/>
          <ac:spMkLst>
            <pc:docMk/>
            <pc:sldMk cId="2814726195" sldId="302"/>
            <ac:spMk id="33" creationId="{2EC4A937-72DC-08D5-2FF1-D4D14E7EF071}"/>
          </ac:spMkLst>
        </pc:spChg>
        <pc:spChg chg="add mod">
          <ac:chgData name="Justin Qi" userId="7ed3850d0dea8ee4" providerId="LiveId" clId="{902D089F-5A05-4CB6-818B-5915BEC0CA66}" dt="2023-10-24T15:47:37.777" v="3619" actId="207"/>
          <ac:spMkLst>
            <pc:docMk/>
            <pc:sldMk cId="2814726195" sldId="302"/>
            <ac:spMk id="34" creationId="{142B43DC-20BA-4DF2-9244-742DBFD580E2}"/>
          </ac:spMkLst>
        </pc:spChg>
        <pc:spChg chg="add mod ord">
          <ac:chgData name="Justin Qi" userId="7ed3850d0dea8ee4" providerId="LiveId" clId="{902D089F-5A05-4CB6-818B-5915BEC0CA66}" dt="2023-10-24T15:47:37.777" v="3619" actId="207"/>
          <ac:spMkLst>
            <pc:docMk/>
            <pc:sldMk cId="2814726195" sldId="302"/>
            <ac:spMk id="35" creationId="{CC083E48-F4B3-46C9-0276-6F675FFA29E2}"/>
          </ac:spMkLst>
        </pc:spChg>
        <pc:spChg chg="add mod ord">
          <ac:chgData name="Justin Qi" userId="7ed3850d0dea8ee4" providerId="LiveId" clId="{902D089F-5A05-4CB6-818B-5915BEC0CA66}" dt="2023-10-24T15:47:37.777" v="3619" actId="207"/>
          <ac:spMkLst>
            <pc:docMk/>
            <pc:sldMk cId="2814726195" sldId="302"/>
            <ac:spMk id="36" creationId="{F0A538A5-8D96-A09B-E808-4A03EC6A9693}"/>
          </ac:spMkLst>
        </pc:spChg>
        <pc:spChg chg="add mod ord">
          <ac:chgData name="Justin Qi" userId="7ed3850d0dea8ee4" providerId="LiveId" clId="{902D089F-5A05-4CB6-818B-5915BEC0CA66}" dt="2023-10-24T15:47:37.777" v="3619" actId="207"/>
          <ac:spMkLst>
            <pc:docMk/>
            <pc:sldMk cId="2814726195" sldId="302"/>
            <ac:spMk id="37" creationId="{64ECAD93-1AC5-2C9C-0AC0-89CD41EF3DC4}"/>
          </ac:spMkLst>
        </pc:spChg>
        <pc:spChg chg="add mod ord">
          <ac:chgData name="Justin Qi" userId="7ed3850d0dea8ee4" providerId="LiveId" clId="{902D089F-5A05-4CB6-818B-5915BEC0CA66}" dt="2023-10-24T15:47:37.777" v="3619" actId="207"/>
          <ac:spMkLst>
            <pc:docMk/>
            <pc:sldMk cId="2814726195" sldId="302"/>
            <ac:spMk id="38" creationId="{33F446EB-59C7-D592-85AE-8B42276E6CF4}"/>
          </ac:spMkLst>
        </pc:spChg>
        <pc:spChg chg="add del mod">
          <ac:chgData name="Justin Qi" userId="7ed3850d0dea8ee4" providerId="LiveId" clId="{902D089F-5A05-4CB6-818B-5915BEC0CA66}" dt="2023-10-24T15:45:01.948" v="3573" actId="478"/>
          <ac:spMkLst>
            <pc:docMk/>
            <pc:sldMk cId="2814726195" sldId="302"/>
            <ac:spMk id="39" creationId="{F772B3D9-E9F1-1404-A296-70E7799C931A}"/>
          </ac:spMkLst>
        </pc:spChg>
        <pc:spChg chg="add del mod">
          <ac:chgData name="Justin Qi" userId="7ed3850d0dea8ee4" providerId="LiveId" clId="{902D089F-5A05-4CB6-818B-5915BEC0CA66}" dt="2023-10-24T15:43:13.714" v="3531"/>
          <ac:spMkLst>
            <pc:docMk/>
            <pc:sldMk cId="2814726195" sldId="302"/>
            <ac:spMk id="40" creationId="{41EB5D7B-1D54-67D5-31AA-5F13CE7E60F3}"/>
          </ac:spMkLst>
        </pc:spChg>
        <pc:spChg chg="add del mod">
          <ac:chgData name="Justin Qi" userId="7ed3850d0dea8ee4" providerId="LiveId" clId="{902D089F-5A05-4CB6-818B-5915BEC0CA66}" dt="2023-10-24T15:45:02.676" v="3574" actId="478"/>
          <ac:spMkLst>
            <pc:docMk/>
            <pc:sldMk cId="2814726195" sldId="302"/>
            <ac:spMk id="41" creationId="{D4EC0309-F3DE-ED89-5424-52AC5CEB421B}"/>
          </ac:spMkLst>
        </pc:spChg>
        <pc:spChg chg="add mod">
          <ac:chgData name="Justin Qi" userId="7ed3850d0dea8ee4" providerId="LiveId" clId="{902D089F-5A05-4CB6-818B-5915BEC0CA66}" dt="2023-10-24T15:44:50.002" v="3572" actId="1076"/>
          <ac:spMkLst>
            <pc:docMk/>
            <pc:sldMk cId="2814726195" sldId="302"/>
            <ac:spMk id="42" creationId="{6E01BADB-0AE7-837D-BF8A-D88AFF9161E4}"/>
          </ac:spMkLst>
        </pc:spChg>
        <pc:spChg chg="add mod">
          <ac:chgData name="Justin Qi" userId="7ed3850d0dea8ee4" providerId="LiveId" clId="{902D089F-5A05-4CB6-818B-5915BEC0CA66}" dt="2023-10-24T15:45:19.339" v="3577" actId="1076"/>
          <ac:spMkLst>
            <pc:docMk/>
            <pc:sldMk cId="2814726195" sldId="302"/>
            <ac:spMk id="43" creationId="{6042A783-7D70-A257-9F17-C7EEBC1E09AF}"/>
          </ac:spMkLst>
        </pc:spChg>
        <pc:spChg chg="add del mod">
          <ac:chgData name="Justin Qi" userId="7ed3850d0dea8ee4" providerId="LiveId" clId="{902D089F-5A05-4CB6-818B-5915BEC0CA66}" dt="2023-10-24T15:47:43.623" v="3620" actId="478"/>
          <ac:spMkLst>
            <pc:docMk/>
            <pc:sldMk cId="2814726195" sldId="302"/>
            <ac:spMk id="44" creationId="{61214CDE-8867-90D2-DC55-A252E1E3B023}"/>
          </ac:spMkLst>
        </pc:spChg>
        <pc:spChg chg="add mod">
          <ac:chgData name="Justin Qi" userId="7ed3850d0dea8ee4" providerId="LiveId" clId="{902D089F-5A05-4CB6-818B-5915BEC0CA66}" dt="2023-10-24T15:45:40.001" v="3586" actId="1076"/>
          <ac:spMkLst>
            <pc:docMk/>
            <pc:sldMk cId="2814726195" sldId="302"/>
            <ac:spMk id="45" creationId="{9486013C-D455-827A-02F5-9A81C07C4C84}"/>
          </ac:spMkLst>
        </pc:spChg>
        <pc:spChg chg="add mod">
          <ac:chgData name="Justin Qi" userId="7ed3850d0dea8ee4" providerId="LiveId" clId="{902D089F-5A05-4CB6-818B-5915BEC0CA66}" dt="2023-10-24T15:45:48.781" v="3588" actId="1076"/>
          <ac:spMkLst>
            <pc:docMk/>
            <pc:sldMk cId="2814726195" sldId="302"/>
            <ac:spMk id="46" creationId="{4E020045-C715-B2F1-402E-66096E383D40}"/>
          </ac:spMkLst>
        </pc:spChg>
        <pc:spChg chg="add mod">
          <ac:chgData name="Justin Qi" userId="7ed3850d0dea8ee4" providerId="LiveId" clId="{902D089F-5A05-4CB6-818B-5915BEC0CA66}" dt="2023-10-24T15:45:58.665" v="3590" actId="1076"/>
          <ac:spMkLst>
            <pc:docMk/>
            <pc:sldMk cId="2814726195" sldId="302"/>
            <ac:spMk id="47" creationId="{104817CE-CDAC-77FE-9799-99EB5D9DBE31}"/>
          </ac:spMkLst>
        </pc:spChg>
        <pc:spChg chg="add del mod">
          <ac:chgData name="Justin Qi" userId="7ed3850d0dea8ee4" providerId="LiveId" clId="{902D089F-5A05-4CB6-818B-5915BEC0CA66}" dt="2023-10-24T15:46:39.667" v="3594" actId="478"/>
          <ac:spMkLst>
            <pc:docMk/>
            <pc:sldMk cId="2814726195" sldId="302"/>
            <ac:spMk id="48" creationId="{EB027741-DD64-41EE-71B9-33BD4F4FE5CD}"/>
          </ac:spMkLst>
        </pc:spChg>
        <pc:spChg chg="add mod">
          <ac:chgData name="Justin Qi" userId="7ed3850d0dea8ee4" providerId="LiveId" clId="{902D089F-5A05-4CB6-818B-5915BEC0CA66}" dt="2023-10-24T15:47:01.234" v="3598" actId="1076"/>
          <ac:spMkLst>
            <pc:docMk/>
            <pc:sldMk cId="2814726195" sldId="302"/>
            <ac:spMk id="49" creationId="{CFF6F657-68CA-80FC-3D17-BB8BB6AEAD21}"/>
          </ac:spMkLst>
        </pc:spChg>
        <pc:spChg chg="add mod">
          <ac:chgData name="Justin Qi" userId="7ed3850d0dea8ee4" providerId="LiveId" clId="{902D089F-5A05-4CB6-818B-5915BEC0CA66}" dt="2023-10-24T15:47:22.833" v="3618" actId="14100"/>
          <ac:spMkLst>
            <pc:docMk/>
            <pc:sldMk cId="2814726195" sldId="302"/>
            <ac:spMk id="50" creationId="{7883883E-0E0C-C14D-D1A0-8A8858BD4A52}"/>
          </ac:spMkLst>
        </pc:spChg>
        <pc:picChg chg="add mod">
          <ac:chgData name="Justin Qi" userId="7ed3850d0dea8ee4" providerId="LiveId" clId="{902D089F-5A05-4CB6-818B-5915BEC0CA66}" dt="2023-10-24T15:21:23.719" v="3314" actId="1076"/>
          <ac:picMkLst>
            <pc:docMk/>
            <pc:sldMk cId="2814726195" sldId="302"/>
            <ac:picMk id="6" creationId="{BF331BBC-725F-F1B1-0BD2-85ED59806C1D}"/>
          </ac:picMkLst>
        </pc:picChg>
        <pc:picChg chg="add mod">
          <ac:chgData name="Justin Qi" userId="7ed3850d0dea8ee4" providerId="LiveId" clId="{902D089F-5A05-4CB6-818B-5915BEC0CA66}" dt="2023-10-24T15:44:16.647" v="3551" actId="1035"/>
          <ac:picMkLst>
            <pc:docMk/>
            <pc:sldMk cId="2814726195" sldId="302"/>
            <ac:picMk id="7" creationId="{F457C807-D374-FCD4-0D6F-1BB13BB81A25}"/>
          </ac:picMkLst>
        </pc:picChg>
        <pc:picChg chg="add mod">
          <ac:chgData name="Justin Qi" userId="7ed3850d0dea8ee4" providerId="LiveId" clId="{902D089F-5A05-4CB6-818B-5915BEC0CA66}" dt="2023-10-24T15:44:41.118" v="3569" actId="1036"/>
          <ac:picMkLst>
            <pc:docMk/>
            <pc:sldMk cId="2814726195" sldId="302"/>
            <ac:picMk id="14" creationId="{A5AF42A7-E9BA-C0F1-F0E0-006EA1CBDAB1}"/>
          </ac:picMkLst>
        </pc:picChg>
        <pc:picChg chg="add mod ord">
          <ac:chgData name="Justin Qi" userId="7ed3850d0dea8ee4" providerId="LiveId" clId="{902D089F-5A05-4CB6-818B-5915BEC0CA66}" dt="2023-10-24T15:40:59.945" v="3483" actId="1076"/>
          <ac:picMkLst>
            <pc:docMk/>
            <pc:sldMk cId="2814726195" sldId="302"/>
            <ac:picMk id="16" creationId="{BB57992D-0A9B-50E1-8B94-F7669AD1E30C}"/>
          </ac:picMkLst>
        </pc:picChg>
        <pc:picChg chg="add mod ord">
          <ac:chgData name="Justin Qi" userId="7ed3850d0dea8ee4" providerId="LiveId" clId="{902D089F-5A05-4CB6-818B-5915BEC0CA66}" dt="2023-10-24T15:38:46.426" v="3440" actId="1076"/>
          <ac:picMkLst>
            <pc:docMk/>
            <pc:sldMk cId="2814726195" sldId="302"/>
            <ac:picMk id="18" creationId="{19E5C8D8-0245-BC4D-DB0F-16886560F8B0}"/>
          </ac:picMkLst>
        </pc:picChg>
        <pc:picChg chg="add mod ord">
          <ac:chgData name="Justin Qi" userId="7ed3850d0dea8ee4" providerId="LiveId" clId="{902D089F-5A05-4CB6-818B-5915BEC0CA66}" dt="2023-10-24T15:39:45.757" v="3473" actId="1038"/>
          <ac:picMkLst>
            <pc:docMk/>
            <pc:sldMk cId="2814726195" sldId="302"/>
            <ac:picMk id="20" creationId="{A7BA31D2-8D86-A5FB-F89D-25C6983223A1}"/>
          </ac:picMkLst>
        </pc:picChg>
        <pc:picChg chg="add mod ord">
          <ac:chgData name="Justin Qi" userId="7ed3850d0dea8ee4" providerId="LiveId" clId="{902D089F-5A05-4CB6-818B-5915BEC0CA66}" dt="2023-10-24T15:40:25.816" v="3481" actId="1076"/>
          <ac:picMkLst>
            <pc:docMk/>
            <pc:sldMk cId="2814726195" sldId="302"/>
            <ac:picMk id="22" creationId="{A1A69BD3-DE73-4DF2-25FD-622FCC9FC082}"/>
          </ac:picMkLst>
        </pc:picChg>
        <pc:picChg chg="add mod ord">
          <ac:chgData name="Justin Qi" userId="7ed3850d0dea8ee4" providerId="LiveId" clId="{902D089F-5A05-4CB6-818B-5915BEC0CA66}" dt="2023-10-24T15:42:03.483" v="3508" actId="1076"/>
          <ac:picMkLst>
            <pc:docMk/>
            <pc:sldMk cId="2814726195" sldId="302"/>
            <ac:picMk id="24" creationId="{5F75CE3B-5BB2-4253-2B26-3A04F1C61DD0}"/>
          </ac:picMkLst>
        </pc:picChg>
        <pc:picChg chg="add mod ord">
          <ac:chgData name="Justin Qi" userId="7ed3850d0dea8ee4" providerId="LiveId" clId="{902D089F-5A05-4CB6-818B-5915BEC0CA66}" dt="2023-10-24T15:41:32.592" v="3500" actId="1076"/>
          <ac:picMkLst>
            <pc:docMk/>
            <pc:sldMk cId="2814726195" sldId="302"/>
            <ac:picMk id="26" creationId="{C51200E4-54C5-7D99-2C28-0A1204F7C9A8}"/>
          </ac:picMkLst>
        </pc:picChg>
        <pc:picChg chg="add del mod">
          <ac:chgData name="Justin Qi" userId="7ed3850d0dea8ee4" providerId="LiveId" clId="{902D089F-5A05-4CB6-818B-5915BEC0CA66}" dt="2023-10-24T15:49:08.236" v="3628" actId="478"/>
          <ac:picMkLst>
            <pc:docMk/>
            <pc:sldMk cId="2814726195" sldId="302"/>
            <ac:picMk id="52" creationId="{69B2508D-15B6-979F-B2C0-247535CB8661}"/>
          </ac:picMkLst>
        </pc:picChg>
        <pc:picChg chg="add mod">
          <ac:chgData name="Justin Qi" userId="7ed3850d0dea8ee4" providerId="LiveId" clId="{902D089F-5A05-4CB6-818B-5915BEC0CA66}" dt="2023-10-24T15:50:39.198" v="3643" actId="1076"/>
          <ac:picMkLst>
            <pc:docMk/>
            <pc:sldMk cId="2814726195" sldId="302"/>
            <ac:picMk id="54" creationId="{9013805A-2B56-5CCE-E299-0CA7A6DD0EB0}"/>
          </ac:picMkLst>
        </pc:picChg>
        <pc:picChg chg="add del mod">
          <ac:chgData name="Justin Qi" userId="7ed3850d0dea8ee4" providerId="LiveId" clId="{902D089F-5A05-4CB6-818B-5915BEC0CA66}" dt="2023-10-24T15:50:46.322" v="3645" actId="478"/>
          <ac:picMkLst>
            <pc:docMk/>
            <pc:sldMk cId="2814726195" sldId="302"/>
            <ac:picMk id="56" creationId="{3A24D220-EC44-AD1C-2716-59B3386C2405}"/>
          </ac:picMkLst>
        </pc:picChg>
        <pc:picChg chg="add del mod">
          <ac:chgData name="Justin Qi" userId="7ed3850d0dea8ee4" providerId="LiveId" clId="{902D089F-5A05-4CB6-818B-5915BEC0CA66}" dt="2023-10-24T15:50:45.618" v="3644" actId="478"/>
          <ac:picMkLst>
            <pc:docMk/>
            <pc:sldMk cId="2814726195" sldId="302"/>
            <ac:picMk id="58" creationId="{0A9D22B3-CBB1-830D-3AAA-41394E2AB3E5}"/>
          </ac:picMkLst>
        </pc:picChg>
      </pc:sldChg>
      <pc:sldChg chg="addSp delSp modSp add mod ord modNotesTx">
        <pc:chgData name="Justin Qi" userId="7ed3850d0dea8ee4" providerId="LiveId" clId="{902D089F-5A05-4CB6-818B-5915BEC0CA66}" dt="2023-10-25T11:37:05.762" v="4322"/>
        <pc:sldMkLst>
          <pc:docMk/>
          <pc:sldMk cId="704868467" sldId="303"/>
        </pc:sldMkLst>
        <pc:spChg chg="mod">
          <ac:chgData name="Justin Qi" userId="7ed3850d0dea8ee4" providerId="LiveId" clId="{902D089F-5A05-4CB6-818B-5915BEC0CA66}" dt="2023-10-25T09:59:34.021" v="4073" actId="20577"/>
          <ac:spMkLst>
            <pc:docMk/>
            <pc:sldMk cId="704868467" sldId="303"/>
            <ac:spMk id="3" creationId="{58519A86-34C9-2D4D-98E8-5934E3D5B918}"/>
          </ac:spMkLst>
        </pc:spChg>
        <pc:spChg chg="mod">
          <ac:chgData name="Justin Qi" userId="7ed3850d0dea8ee4" providerId="LiveId" clId="{902D089F-5A05-4CB6-818B-5915BEC0CA66}" dt="2023-10-25T10:02:15.062" v="4076" actId="20577"/>
          <ac:spMkLst>
            <pc:docMk/>
            <pc:sldMk cId="704868467" sldId="303"/>
            <ac:spMk id="9" creationId="{A59097B9-AB55-6E36-986C-0999BCD55E39}"/>
          </ac:spMkLst>
        </pc:spChg>
        <pc:picChg chg="del">
          <ac:chgData name="Justin Qi" userId="7ed3850d0dea8ee4" providerId="LiveId" clId="{902D089F-5A05-4CB6-818B-5915BEC0CA66}" dt="2023-10-25T09:59:10.282" v="4029" actId="478"/>
          <ac:picMkLst>
            <pc:docMk/>
            <pc:sldMk cId="704868467" sldId="303"/>
            <ac:picMk id="7" creationId="{8D49497B-EDA4-C5ED-139C-0C13862B9472}"/>
          </ac:picMkLst>
        </pc:picChg>
        <pc:picChg chg="add mod">
          <ac:chgData name="Justin Qi" userId="7ed3850d0dea8ee4" providerId="LiveId" clId="{902D089F-5A05-4CB6-818B-5915BEC0CA66}" dt="2023-10-25T09:59:18.608" v="4033" actId="14100"/>
          <ac:picMkLst>
            <pc:docMk/>
            <pc:sldMk cId="704868467" sldId="303"/>
            <ac:picMk id="8" creationId="{ADA4F4AB-5012-2114-34E5-78614A9ED6F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1. Data Challenges</a:t>
            </a:r>
            <a:endParaRPr lang="en-SG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Incomplete Data: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Many patent records lacked critical information or had missing values. </a:t>
            </a:r>
            <a:r>
              <a:rPr lang="en-SG" b="0" i="1" dirty="0">
                <a:solidFill>
                  <a:srgbClr val="D1D5DB"/>
                </a:solidFill>
                <a:effectLst/>
                <a:latin typeface="Söhne"/>
              </a:rPr>
              <a:t>Solution: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Utilized advanced imputation techniques and domain-specific knowledge to fill gaps.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High Dimensionality: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The dataset had numerous columns, making analysis computationally expensive. </a:t>
            </a:r>
            <a:r>
              <a:rPr lang="en-SG" b="0" i="1" dirty="0">
                <a:solidFill>
                  <a:srgbClr val="D1D5DB"/>
                </a:solidFill>
                <a:effectLst/>
                <a:latin typeface="Söhne"/>
              </a:rPr>
              <a:t>Solution: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Applied dimensionality reduction techniques like PCA to retain vital information while reducing complexity.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Diverse Data Sources: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Patent records came from various jurisdictions with differing formats. </a:t>
            </a:r>
            <a:r>
              <a:rPr lang="en-SG" b="0" i="1" dirty="0">
                <a:solidFill>
                  <a:srgbClr val="D1D5DB"/>
                </a:solidFill>
                <a:effectLst/>
                <a:latin typeface="Söhne"/>
              </a:rPr>
              <a:t>Solution: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Designed a unified data preprocessing pipeline to standardize entries.</a:t>
            </a:r>
          </a:p>
          <a:p>
            <a:pPr algn="l"/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2. Technical Challenges</a:t>
            </a:r>
            <a:endParaRPr lang="en-SG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Scalability Issues: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The sheer volume of data made some algorithms run slower. </a:t>
            </a:r>
            <a:r>
              <a:rPr lang="en-SG" b="0" i="1" dirty="0">
                <a:solidFill>
                  <a:srgbClr val="D1D5DB"/>
                </a:solidFill>
                <a:effectLst/>
                <a:latin typeface="Söhne"/>
              </a:rPr>
              <a:t>Solution: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Optimized algorithms and employed distributed computing resources.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Model Overfitting: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Initial models were too sensitive to training data nuances. </a:t>
            </a:r>
            <a:r>
              <a:rPr lang="en-SG" b="0" i="1" dirty="0">
                <a:solidFill>
                  <a:srgbClr val="D1D5DB"/>
                </a:solidFill>
                <a:effectLst/>
                <a:latin typeface="Söhne"/>
              </a:rPr>
              <a:t>Solution: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Incorporated regularization techniques and cross-validation to ensure model robustness.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Integration with User Interface: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Ensuring seamless integration of the engine with the user-friendly interface. </a:t>
            </a:r>
            <a:r>
              <a:rPr lang="en-SG" b="0" i="1" dirty="0">
                <a:solidFill>
                  <a:srgbClr val="D1D5DB"/>
                </a:solidFill>
                <a:effectLst/>
                <a:latin typeface="Söhne"/>
              </a:rPr>
              <a:t>Solution: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Collaborated closely with front-end developers and utilized API-driven approaches for smooth integration.</a:t>
            </a:r>
          </a:p>
          <a:p>
            <a:pPr algn="l"/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3. Business Challenges</a:t>
            </a:r>
            <a:endParaRPr lang="en-SG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Aligning with Client Needs: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Understanding and translating business requirements into actionable data insights. </a:t>
            </a:r>
            <a:r>
              <a:rPr lang="en-SG" b="0" i="1" dirty="0">
                <a:solidFill>
                  <a:srgbClr val="D1D5DB"/>
                </a:solidFill>
                <a:effectLst/>
                <a:latin typeface="Söhne"/>
              </a:rPr>
              <a:t>Solution: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Regular consultations and feedback loops with stakeholders to ensure alignment.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Time Constraints: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The project had tight deadlines which added pressure. </a:t>
            </a:r>
            <a:r>
              <a:rPr lang="en-SG" b="0" i="1" dirty="0">
                <a:solidFill>
                  <a:srgbClr val="D1D5DB"/>
                </a:solidFill>
                <a:effectLst/>
                <a:latin typeface="Söhne"/>
              </a:rPr>
              <a:t>Solution: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Adopted agile methodologies, prioritizing key deliverables and iterative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84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1. Continuous Data Integration</a:t>
            </a:r>
            <a:endParaRPr lang="en-SG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Description: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Seamless incorporation of new patent data as it becomes available.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Benefits: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Ensure the intelligence engine remains updated and relevant.</a:t>
            </a:r>
          </a:p>
          <a:p>
            <a:pPr algn="l"/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2. Expansion to Other Data Sources</a:t>
            </a:r>
            <a:endParaRPr lang="en-SG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Description: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Beyond Lens.org, integrate with other global patent databases.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Benefits: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Broader coverage and more comprehensive insights.</a:t>
            </a:r>
          </a:p>
          <a:p>
            <a:pPr algn="l"/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3. Enhanced Natural Language Processing</a:t>
            </a:r>
            <a:endParaRPr lang="en-SG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Description: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Implementing cutting-edge NLP techniques to better understand patent abstracts and descriptions.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Benefits: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Deeper insights and better trend predictions.</a:t>
            </a:r>
          </a:p>
          <a:p>
            <a:pPr algn="l"/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4. User Experience Enhancements</a:t>
            </a:r>
            <a:endParaRPr lang="en-SG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Description: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Continuous UI/UX improvements based on user feedback.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Benefits: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More intuitive, user-friendly interface for clients.</a:t>
            </a:r>
          </a:p>
          <a:p>
            <a:pPr algn="l"/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5. Automated Anomaly Detection</a:t>
            </a:r>
            <a:endParaRPr lang="en-SG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Description: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Use AI to automatically identify and flag patents that deviate from trends or show signs of significant innovation.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Benefits: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Quick identification of potential game-changers in the technology sector.</a:t>
            </a:r>
          </a:p>
          <a:p>
            <a:pPr algn="l"/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6. Collaboration Features</a:t>
            </a:r>
            <a:endParaRPr lang="en-SG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Description: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Allow multiple users to collaborate, comment, and share insights on the platform.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Benefits: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Facilitates teamwork and collective analysis.</a:t>
            </a:r>
          </a:p>
          <a:p>
            <a:pPr algn="l"/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7. Market Integration</a:t>
            </a:r>
            <a:endParaRPr lang="en-SG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Description: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Combine patent data with market trends, enabling users to identify potential business opportunities.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Benefits: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Linking technological insights to market potentials.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16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The current technological landscape is fast-evolving. A strategic approach to intelligence gathering is imperative for future readiness.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Competitive advantage hinges on informed decisions and proactive measure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SG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SG" dirty="0"/>
              <a:t>To develop a </a:t>
            </a:r>
            <a:r>
              <a:rPr lang="en-SG" b="1" dirty="0"/>
              <a:t>strategic intelligence-gathering engine </a:t>
            </a:r>
            <a:r>
              <a:rPr lang="en-SG" dirty="0"/>
              <a:t>that detects and predicts Australia’s and NSW’s future trajectories of emerging technology. Presented in a user-friendly interface.</a:t>
            </a:r>
          </a:p>
          <a:p>
            <a:r>
              <a:rPr lang="en-SG" sz="1600" b="1" dirty="0"/>
              <a:t>Client Needs:</a:t>
            </a:r>
            <a:endParaRPr lang="en-SG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Accurate tech trend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Competitive benchmarking within the industry.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Identifying potential innovation gaps and opportunities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SG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05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845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US Leadership:</a:t>
            </a:r>
            <a:endParaRPr lang="en-SG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The United States (US) emerges as the </a:t>
            </a:r>
            <a:r>
              <a:rPr lang="en-SG" b="0" i="0" dirty="0" err="1">
                <a:solidFill>
                  <a:srgbClr val="D1D5DB"/>
                </a:solidFill>
                <a:effectLst/>
                <a:latin typeface="Söhne"/>
              </a:rPr>
              <a:t>epicenter</a:t>
            </a: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 of innovation within the studied dataset.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It holds a distinct lead, with the highest number of patents filed, underscoring its dominant position in the global intellectual property landscape.</a:t>
            </a:r>
          </a:p>
          <a:p>
            <a:pPr algn="l">
              <a:buFont typeface="+mj-lt"/>
              <a:buAutoNum type="arabicPeriod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European and International Presence:</a:t>
            </a:r>
            <a:endParaRPr lang="en-SG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The European Patent Office (EP) and the World Intellectual Property Organization (WO) follow the US in patent filings.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Their significant contributions highlight the importance of Europe and international collaborations in the patent ecosystem.</a:t>
            </a:r>
          </a:p>
          <a:p>
            <a:pPr algn="l">
              <a:buFont typeface="+mj-lt"/>
              <a:buAutoNum type="arabicPeriod"/>
            </a:pPr>
            <a:r>
              <a:rPr lang="en-SG" b="1" i="0" dirty="0">
                <a:solidFill>
                  <a:srgbClr val="D1D5DB"/>
                </a:solidFill>
                <a:effectLst/>
                <a:latin typeface="Söhne"/>
              </a:rPr>
              <a:t>Global Diversification:</a:t>
            </a:r>
            <a:endParaRPr lang="en-SG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While the US, EP, and WO lead the charge, it's essential to acknowledge contributions from other jurisdictions.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SG" b="0" i="0" dirty="0">
                <a:solidFill>
                  <a:srgbClr val="D1D5DB"/>
                </a:solidFill>
                <a:effectLst/>
                <a:latin typeface="Söhne"/>
              </a:rPr>
              <a:t>The diverse range of filing jurisdictions emphasizes the global nature of innovation and the interconnectedness of the patent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71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79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331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47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896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SG" b="1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053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image" Target="../media/image14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2.jpe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313284"/>
            <a:ext cx="7227897" cy="3427502"/>
          </a:xfrm>
        </p:spPr>
        <p:txBody>
          <a:bodyPr/>
          <a:lstStyle/>
          <a:p>
            <a:r>
              <a:rPr lang="en-US" dirty="0" err="1"/>
              <a:t>Nsw-dpc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strategic </a:t>
            </a:r>
            <a:br>
              <a:rPr lang="en-US" sz="2800" dirty="0"/>
            </a:br>
            <a:r>
              <a:rPr lang="en-US" sz="2800" dirty="0"/>
              <a:t>intelligence-gathering engine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Uts</a:t>
            </a:r>
            <a:r>
              <a:rPr lang="en-US" dirty="0"/>
              <a:t> ILAB2 </a:t>
            </a:r>
          </a:p>
        </p:txBody>
      </p:sp>
      <p:sp>
        <p:nvSpPr>
          <p:cNvPr id="2" name="Subtitle 6">
            <a:extLst>
              <a:ext uri="{FF2B5EF4-FFF2-40B4-BE49-F238E27FC236}">
                <a16:creationId xmlns:a16="http://schemas.microsoft.com/office/drawing/2014/main" id="{EF4880AE-D8D9-F16A-245C-9752B71E77FF}"/>
              </a:ext>
            </a:extLst>
          </p:cNvPr>
          <p:cNvSpPr txBox="1">
            <a:spLocks/>
          </p:cNvSpPr>
          <p:nvPr/>
        </p:nvSpPr>
        <p:spPr>
          <a:xfrm>
            <a:off x="816768" y="4056292"/>
            <a:ext cx="7414940" cy="21679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/>
              <a:t>Members:</a:t>
            </a:r>
          </a:p>
          <a:p>
            <a:r>
              <a:rPr lang="en-US" sz="1600" b="1" i="1" dirty="0"/>
              <a:t>Justin qi (14337911)</a:t>
            </a:r>
          </a:p>
          <a:p>
            <a:r>
              <a:rPr lang="en-US" sz="1600" b="1" i="1" dirty="0"/>
              <a:t>Phoebe Jacinda-</a:t>
            </a:r>
            <a:r>
              <a:rPr lang="en-US" sz="1600" b="1" i="1" dirty="0" err="1"/>
              <a:t>santoso</a:t>
            </a:r>
            <a:r>
              <a:rPr lang="en-US" sz="1600" b="1" i="1" dirty="0"/>
              <a:t> (24600088)</a:t>
            </a:r>
          </a:p>
          <a:p>
            <a:r>
              <a:rPr lang="en-US" sz="1600" b="1" i="1" dirty="0"/>
              <a:t>Antonio wang (12972042)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FA61-D186-6222-A25C-8CBFBF6B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dirty="0"/>
              <a:t>Temporal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19A86-34C9-2D4D-98E8-5934E3D5B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6438" y="1661306"/>
            <a:ext cx="10126362" cy="577970"/>
          </a:xfrm>
          <a:solidFill>
            <a:schemeClr val="accent1"/>
          </a:solidFill>
        </p:spPr>
        <p:txBody>
          <a:bodyPr/>
          <a:lstStyle/>
          <a:p>
            <a:r>
              <a:rPr lang="en-SG" dirty="0"/>
              <a:t> Frequency trend of patents filed, grouped by topic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06B7C-D31E-D730-8C3C-8D4D9222E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605DD-3914-E952-5E43-122AE284F0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097B9-AB55-6E36-986C-0999BCD55E39}"/>
              </a:ext>
            </a:extLst>
          </p:cNvPr>
          <p:cNvSpPr txBox="1"/>
          <p:nvPr/>
        </p:nvSpPr>
        <p:spPr>
          <a:xfrm>
            <a:off x="7406640" y="3105645"/>
            <a:ext cx="3566160" cy="3416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A significant spike in "Blockchain and Computer Transactions" around 2019-02.</a:t>
            </a:r>
            <a:br>
              <a:rPr lang="en-SG" dirty="0"/>
            </a:b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Steady interest in "Wireless Communication and Networks" since 2019.</a:t>
            </a:r>
            <a:br>
              <a:rPr lang="en-SG" dirty="0"/>
            </a:b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Multiple topics show periodic peaks, indicating cyclical trends.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0A005-CA0B-61CD-5776-C93FF1D0ED44}"/>
              </a:ext>
            </a:extLst>
          </p:cNvPr>
          <p:cNvSpPr txBox="1">
            <a:spLocks/>
          </p:cNvSpPr>
          <p:nvPr/>
        </p:nvSpPr>
        <p:spPr>
          <a:xfrm>
            <a:off x="7406640" y="2526865"/>
            <a:ext cx="3566160" cy="57797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 Key findings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EE56D3-BCCD-318F-C62C-F7BA36697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38" y="2526865"/>
            <a:ext cx="5725050" cy="415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28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FA61-D186-6222-A25C-8CBFBF6B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dirty="0"/>
              <a:t>Temporal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19A86-34C9-2D4D-98E8-5934E3D5B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6438" y="1661306"/>
            <a:ext cx="10126362" cy="577970"/>
          </a:xfrm>
          <a:solidFill>
            <a:schemeClr val="accent1"/>
          </a:solidFill>
        </p:spPr>
        <p:txBody>
          <a:bodyPr/>
          <a:lstStyle/>
          <a:p>
            <a:r>
              <a:rPr lang="en-SG" dirty="0"/>
              <a:t>Yearly Patent Filings: AU vs Worldwide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06B7C-D31E-D730-8C3C-8D4D9222E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605DD-3914-E952-5E43-122AE284F0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097B9-AB55-6E36-986C-0999BCD55E39}"/>
              </a:ext>
            </a:extLst>
          </p:cNvPr>
          <p:cNvSpPr txBox="1"/>
          <p:nvPr/>
        </p:nvSpPr>
        <p:spPr>
          <a:xfrm>
            <a:off x="7406640" y="3105645"/>
            <a:ext cx="3566160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Steady decline in global filings.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AU filings peaked in 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AU trends oppose global patterns.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0A005-CA0B-61CD-5776-C93FF1D0ED44}"/>
              </a:ext>
            </a:extLst>
          </p:cNvPr>
          <p:cNvSpPr txBox="1">
            <a:spLocks/>
          </p:cNvSpPr>
          <p:nvPr/>
        </p:nvSpPr>
        <p:spPr>
          <a:xfrm>
            <a:off x="7406640" y="2526865"/>
            <a:ext cx="3566160" cy="57797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 Key findings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A4F4AB-5012-2114-34E5-78614A9E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39" y="2469181"/>
            <a:ext cx="6034422" cy="40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68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8C79-91B4-0334-C14F-7C036466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dirty="0" err="1"/>
              <a:t>CpC</a:t>
            </a:r>
            <a:r>
              <a:rPr lang="en-SG" dirty="0"/>
              <a:t> symbol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1CF60-0A4B-944D-06EB-005C1A158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554477"/>
          </a:xfrm>
          <a:solidFill>
            <a:schemeClr val="accent1"/>
          </a:solidFill>
        </p:spPr>
        <p:txBody>
          <a:bodyPr/>
          <a:lstStyle/>
          <a:p>
            <a:r>
              <a:rPr lang="en-SG" dirty="0"/>
              <a:t> Top 10 CPC sectors found in patents</a:t>
            </a:r>
          </a:p>
          <a:p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0A34A2-6AF2-3D7C-31BC-76CB3EBBE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35852-0056-0AE6-A779-51421D4C4E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12C0A-6AA0-C026-662D-390B530044E2}"/>
              </a:ext>
            </a:extLst>
          </p:cNvPr>
          <p:cNvSpPr txBox="1"/>
          <p:nvPr/>
        </p:nvSpPr>
        <p:spPr>
          <a:xfrm>
            <a:off x="7406640" y="3278613"/>
            <a:ext cx="3566160" cy="2800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Dominance of Physics and Electricity </a:t>
            </a:r>
            <a:r>
              <a:rPr lang="en-SG" sz="1600" dirty="0"/>
              <a:t>in both Worldwide and AU.</a:t>
            </a:r>
            <a:br>
              <a:rPr lang="en-SG" sz="1600" dirty="0"/>
            </a:br>
            <a:endParaRPr lang="en-SG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Regional Variation: </a:t>
            </a:r>
            <a:r>
              <a:rPr lang="en-SG" sz="1600" dirty="0"/>
              <a:t>'HUMAN NECESSITIES' is more significant in AU than on the global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b="1" dirty="0"/>
              <a:t>Broad Technological Interests: </a:t>
            </a:r>
            <a:r>
              <a:rPr lang="en-SG" sz="1600" dirty="0"/>
              <a:t>Both datasets showcase diversity in CPC </a:t>
            </a:r>
            <a:r>
              <a:rPr lang="en-SG" sz="1600" dirty="0" err="1"/>
              <a:t>descriptiony</a:t>
            </a:r>
            <a:r>
              <a:rPr lang="en-SG" sz="1600" dirty="0"/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BCE3E7-1E12-81B7-C84A-9FF3C2878F53}"/>
              </a:ext>
            </a:extLst>
          </p:cNvPr>
          <p:cNvSpPr txBox="1">
            <a:spLocks/>
          </p:cNvSpPr>
          <p:nvPr/>
        </p:nvSpPr>
        <p:spPr>
          <a:xfrm>
            <a:off x="7406640" y="2699833"/>
            <a:ext cx="3566160" cy="57797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 Key findings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B03DFD-6359-3C68-5A2F-27EFF6414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68" y="2506166"/>
            <a:ext cx="5150581" cy="39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50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FA61-D186-6222-A25C-8CBFBF6B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dirty="0"/>
              <a:t>application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19A86-34C9-2D4D-98E8-5934E3D5B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6438" y="1661306"/>
            <a:ext cx="10126362" cy="577970"/>
          </a:xfrm>
          <a:solidFill>
            <a:schemeClr val="accent1"/>
          </a:solidFill>
        </p:spPr>
        <p:txBody>
          <a:bodyPr/>
          <a:lstStyle/>
          <a:p>
            <a:r>
              <a:rPr lang="en-SG" dirty="0"/>
              <a:t> Applicants with the greatest number of patents filed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06B7C-D31E-D730-8C3C-8D4D9222E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605DD-3914-E952-5E43-122AE284F0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097B9-AB55-6E36-986C-0999BCD55E39}"/>
              </a:ext>
            </a:extLst>
          </p:cNvPr>
          <p:cNvSpPr txBox="1"/>
          <p:nvPr/>
        </p:nvSpPr>
        <p:spPr>
          <a:xfrm>
            <a:off x="7406640" y="3105645"/>
            <a:ext cx="3566160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Intel leads global patent applications.</a:t>
            </a:r>
            <a:br>
              <a:rPr lang="en-SG" dirty="0"/>
            </a:b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Qualcomm prevalent in both global and AU lists.</a:t>
            </a:r>
            <a:br>
              <a:rPr lang="en-SG" dirty="0"/>
            </a:b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Diverse applicants in AU, including individuals.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0A005-CA0B-61CD-5776-C93FF1D0ED44}"/>
              </a:ext>
            </a:extLst>
          </p:cNvPr>
          <p:cNvSpPr txBox="1">
            <a:spLocks/>
          </p:cNvSpPr>
          <p:nvPr/>
        </p:nvSpPr>
        <p:spPr>
          <a:xfrm>
            <a:off x="7406640" y="2526865"/>
            <a:ext cx="3566160" cy="57797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 Key findings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31BACE-2879-DA73-46D6-4282391DE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38" y="2388151"/>
            <a:ext cx="5978986" cy="35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71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481D-6203-3C41-2E22-0E724B797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2F865-62C2-0DAD-23AB-8F524FF96F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0C0B-BA39-C2C8-82AE-C60AC595BD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90A9F-B8A2-1A25-1CC9-DB7D93301310}"/>
              </a:ext>
            </a:extLst>
          </p:cNvPr>
          <p:cNvSpPr txBox="1"/>
          <p:nvPr/>
        </p:nvSpPr>
        <p:spPr>
          <a:xfrm>
            <a:off x="420003" y="2193442"/>
            <a:ext cx="306454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b="1" dirty="0"/>
              <a:t>Model:</a:t>
            </a:r>
            <a:r>
              <a:rPr lang="en-SG" dirty="0"/>
              <a:t> </a:t>
            </a:r>
            <a:r>
              <a:rPr lang="en-SG" sz="1600" dirty="0"/>
              <a:t>Longformer2Roberta</a:t>
            </a:r>
          </a:p>
          <a:p>
            <a:r>
              <a:rPr lang="en-SG" b="1" dirty="0"/>
              <a:t>Tool:</a:t>
            </a:r>
            <a:r>
              <a:rPr lang="en-SG" dirty="0"/>
              <a:t> </a:t>
            </a:r>
            <a:r>
              <a:rPr lang="en-SG" sz="1600" dirty="0" err="1"/>
              <a:t>Huggingface</a:t>
            </a:r>
            <a:r>
              <a:rPr lang="en-SG" sz="1600" dirty="0"/>
              <a:t> Transformers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373DAE-9DF3-BD34-724E-2A6DE81BC376}"/>
              </a:ext>
            </a:extLst>
          </p:cNvPr>
          <p:cNvSpPr/>
          <p:nvPr/>
        </p:nvSpPr>
        <p:spPr>
          <a:xfrm>
            <a:off x="420945" y="1862904"/>
            <a:ext cx="3064540" cy="339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rgbClr val="000000"/>
                </a:solidFill>
              </a:rPr>
              <a:t>Text Summarization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ED7562-220D-1277-3FEE-588C2BB4268F}"/>
              </a:ext>
            </a:extLst>
          </p:cNvPr>
          <p:cNvSpPr txBox="1"/>
          <p:nvPr/>
        </p:nvSpPr>
        <p:spPr>
          <a:xfrm>
            <a:off x="3753158" y="2193442"/>
            <a:ext cx="4344521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b="1" dirty="0"/>
              <a:t>Models:</a:t>
            </a:r>
            <a:r>
              <a:rPr lang="en-SG" dirty="0"/>
              <a:t> </a:t>
            </a:r>
            <a:r>
              <a:rPr lang="en-SG" sz="1600" dirty="0"/>
              <a:t>Sentiment-analysis pipeline, Custom aggregation and mapping</a:t>
            </a:r>
          </a:p>
          <a:p>
            <a:r>
              <a:rPr lang="en-SG" b="1" dirty="0"/>
              <a:t>Tool:</a:t>
            </a:r>
            <a:r>
              <a:rPr lang="en-SG" dirty="0"/>
              <a:t> </a:t>
            </a:r>
            <a:r>
              <a:rPr lang="en-SG" sz="1600" dirty="0" err="1"/>
              <a:t>Huggingface</a:t>
            </a:r>
            <a:r>
              <a:rPr lang="en-SG" sz="1600" dirty="0"/>
              <a:t> Transformers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3B6F5D-29A8-75A0-7708-693007428F15}"/>
              </a:ext>
            </a:extLst>
          </p:cNvPr>
          <p:cNvSpPr/>
          <p:nvPr/>
        </p:nvSpPr>
        <p:spPr>
          <a:xfrm>
            <a:off x="3754100" y="1862904"/>
            <a:ext cx="4343579" cy="339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rgbClr val="000000"/>
                </a:solidFill>
              </a:rPr>
              <a:t>Sentiment Analysis &amp; Categorization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AC49DE-FBB9-FD98-FE6E-54C275FE3FF9}"/>
              </a:ext>
            </a:extLst>
          </p:cNvPr>
          <p:cNvSpPr txBox="1"/>
          <p:nvPr/>
        </p:nvSpPr>
        <p:spPr>
          <a:xfrm>
            <a:off x="8365352" y="2193442"/>
            <a:ext cx="306454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b="1" dirty="0"/>
              <a:t>Model: </a:t>
            </a:r>
            <a:r>
              <a:rPr lang="en-SG" dirty="0"/>
              <a:t>Latent Dirichlet Allocation (LDA)</a:t>
            </a:r>
          </a:p>
          <a:p>
            <a:r>
              <a:rPr lang="en-SG" b="1" dirty="0"/>
              <a:t>Outcome:</a:t>
            </a:r>
            <a:r>
              <a:rPr lang="en-SG" dirty="0"/>
              <a:t> Dominant topic per document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1919DE-66B0-E821-3482-924ED668E171}"/>
              </a:ext>
            </a:extLst>
          </p:cNvPr>
          <p:cNvSpPr/>
          <p:nvPr/>
        </p:nvSpPr>
        <p:spPr>
          <a:xfrm>
            <a:off x="8366294" y="1862904"/>
            <a:ext cx="3064540" cy="339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rgbClr val="000000"/>
                </a:solidFill>
              </a:rPr>
              <a:t>Topic Modelling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650657-3189-A6C1-E53F-3D88C4EB8DCE}"/>
              </a:ext>
            </a:extLst>
          </p:cNvPr>
          <p:cNvSpPr txBox="1"/>
          <p:nvPr/>
        </p:nvSpPr>
        <p:spPr>
          <a:xfrm>
            <a:off x="420003" y="4280876"/>
            <a:ext cx="3064540" cy="1661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b="1" dirty="0"/>
              <a:t>Model: </a:t>
            </a:r>
            <a:r>
              <a:rPr lang="en-SG" sz="1600" dirty="0"/>
              <a:t>Sentiment-analysis pipeline</a:t>
            </a:r>
          </a:p>
          <a:p>
            <a:r>
              <a:rPr lang="en-SG" b="1" dirty="0"/>
              <a:t>Derived metrics: </a:t>
            </a:r>
            <a:r>
              <a:rPr lang="en-SG" sz="1600" dirty="0"/>
              <a:t>Time Horizon, Opportunity-Challenge, Likelihood, Degree of Change, Scale of Impact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2E1AF-9F7E-0E81-78EB-DDF7AAACFACF}"/>
              </a:ext>
            </a:extLst>
          </p:cNvPr>
          <p:cNvSpPr/>
          <p:nvPr/>
        </p:nvSpPr>
        <p:spPr>
          <a:xfrm>
            <a:off x="420945" y="3950338"/>
            <a:ext cx="3064540" cy="339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rgbClr val="000000"/>
                </a:solidFill>
              </a:rPr>
              <a:t>Text Classification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6D0763-2BE1-9BC9-97CE-5292FA3DF01E}"/>
              </a:ext>
            </a:extLst>
          </p:cNvPr>
          <p:cNvSpPr txBox="1"/>
          <p:nvPr/>
        </p:nvSpPr>
        <p:spPr>
          <a:xfrm>
            <a:off x="3753157" y="4290021"/>
            <a:ext cx="4344521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b="1" dirty="0"/>
              <a:t>Model: </a:t>
            </a:r>
            <a:r>
              <a:rPr lang="en-SG" sz="1600" dirty="0"/>
              <a:t>T5-small</a:t>
            </a:r>
          </a:p>
          <a:p>
            <a:r>
              <a:rPr lang="en-SG" b="1" dirty="0"/>
              <a:t>Tool: </a:t>
            </a:r>
            <a:r>
              <a:rPr lang="en-SG" sz="1600" dirty="0" err="1"/>
              <a:t>Huggingface</a:t>
            </a:r>
            <a:r>
              <a:rPr lang="en-SG" sz="1600" dirty="0"/>
              <a:t> Transformers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29AAB3-E1D6-B68B-F9FA-4041AE52F86E}"/>
              </a:ext>
            </a:extLst>
          </p:cNvPr>
          <p:cNvSpPr/>
          <p:nvPr/>
        </p:nvSpPr>
        <p:spPr>
          <a:xfrm>
            <a:off x="3754099" y="3959483"/>
            <a:ext cx="4343579" cy="339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rgbClr val="000000"/>
                </a:solidFill>
              </a:rPr>
              <a:t>Text Summarization (T5 Model)</a:t>
            </a:r>
          </a:p>
        </p:txBody>
      </p:sp>
      <p:pic>
        <p:nvPicPr>
          <p:cNvPr id="1026" name="Picture 2" descr="Brand assets - Hugging Face">
            <a:extLst>
              <a:ext uri="{FF2B5EF4-FFF2-40B4-BE49-F238E27FC236}">
                <a16:creationId xmlns:a16="http://schemas.microsoft.com/office/drawing/2014/main" id="{E66C97E3-7528-0CB1-EEBA-69DA63735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92" y="5184214"/>
            <a:ext cx="4162902" cy="110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AE53ED-02C0-4F5D-CAEB-859FD4605A3E}"/>
              </a:ext>
            </a:extLst>
          </p:cNvPr>
          <p:cNvSpPr txBox="1"/>
          <p:nvPr/>
        </p:nvSpPr>
        <p:spPr>
          <a:xfrm>
            <a:off x="8365352" y="4280876"/>
            <a:ext cx="306454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b="1" dirty="0"/>
              <a:t>Model: </a:t>
            </a:r>
            <a:r>
              <a:rPr lang="en-SG" dirty="0"/>
              <a:t>ARIMA</a:t>
            </a:r>
          </a:p>
          <a:p>
            <a:r>
              <a:rPr lang="en-SG" b="1" dirty="0"/>
              <a:t>Outcome:</a:t>
            </a:r>
            <a:r>
              <a:rPr lang="en-SG" dirty="0"/>
              <a:t> Trajectory of future trends in patent publications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86F3CF-F683-92F0-A210-1A5B9106C31F}"/>
              </a:ext>
            </a:extLst>
          </p:cNvPr>
          <p:cNvSpPr/>
          <p:nvPr/>
        </p:nvSpPr>
        <p:spPr>
          <a:xfrm>
            <a:off x="8366294" y="3950338"/>
            <a:ext cx="3064540" cy="339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rgbClr val="000000"/>
                </a:solidFill>
              </a:rPr>
              <a:t>Time Series Forecasting</a:t>
            </a:r>
          </a:p>
        </p:txBody>
      </p:sp>
    </p:spTree>
    <p:extLst>
      <p:ext uri="{BB962C8B-B14F-4D97-AF65-F5344CB8AC3E}">
        <p14:creationId xmlns:p14="http://schemas.microsoft.com/office/powerpoint/2010/main" val="1923805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C387CD7A-EDBE-4AB6-5097-D78E910D154F}"/>
              </a:ext>
            </a:extLst>
          </p:cNvPr>
          <p:cNvSpPr txBox="1"/>
          <p:nvPr/>
        </p:nvSpPr>
        <p:spPr>
          <a:xfrm>
            <a:off x="0" y="1617538"/>
            <a:ext cx="835135" cy="465023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eaVert" wrap="square" rtlCol="0">
            <a:spAutoFit/>
          </a:bodyPr>
          <a:lstStyle/>
          <a:p>
            <a:endParaRPr lang="en-SG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Challenges faced</a:t>
            </a:r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Challenges faced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135" y="1617540"/>
            <a:ext cx="10972817" cy="393628"/>
          </a:xfrm>
          <a:solidFill>
            <a:schemeClr val="accent1"/>
          </a:solidFill>
        </p:spPr>
        <p:txBody>
          <a:bodyPr anchor="ctr"/>
          <a:lstStyle/>
          <a:p>
            <a:r>
              <a:rPr lang="en-US" dirty="0"/>
              <a:t>Data 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5135" y="2011168"/>
            <a:ext cx="3418101" cy="455807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/>
          <a:p>
            <a:pPr marL="0" indent="0">
              <a:buNone/>
            </a:pPr>
            <a:r>
              <a:rPr lang="en-SG" sz="1600" b="1" dirty="0"/>
              <a:t>Incomplete Data</a:t>
            </a:r>
            <a:endParaRPr lang="en-SG" sz="1600" dirty="0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97B65482-9053-780C-4569-82D2871328F8}"/>
              </a:ext>
            </a:extLst>
          </p:cNvPr>
          <p:cNvSpPr txBox="1">
            <a:spLocks/>
          </p:cNvSpPr>
          <p:nvPr/>
        </p:nvSpPr>
        <p:spPr>
          <a:xfrm>
            <a:off x="4219576" y="2011168"/>
            <a:ext cx="3867146" cy="4558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600" b="1" dirty="0"/>
              <a:t>High Dimensionality</a:t>
            </a:r>
            <a:endParaRPr lang="en-SG" sz="1600" dirty="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CD458899-307A-BAB0-601C-50B81FAD0171}"/>
              </a:ext>
            </a:extLst>
          </p:cNvPr>
          <p:cNvSpPr txBox="1">
            <a:spLocks/>
          </p:cNvSpPr>
          <p:nvPr/>
        </p:nvSpPr>
        <p:spPr>
          <a:xfrm>
            <a:off x="8086724" y="2011168"/>
            <a:ext cx="3721227" cy="4558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600" b="1" dirty="0"/>
              <a:t>Diverse Data Sources</a:t>
            </a:r>
            <a:endParaRPr lang="en-SG" sz="160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AE819A0-0541-ABD8-7282-9840C83AF1CE}"/>
              </a:ext>
            </a:extLst>
          </p:cNvPr>
          <p:cNvSpPr txBox="1">
            <a:spLocks/>
          </p:cNvSpPr>
          <p:nvPr/>
        </p:nvSpPr>
        <p:spPr>
          <a:xfrm>
            <a:off x="835129" y="2466334"/>
            <a:ext cx="3384440" cy="5721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b="1" dirty="0"/>
              <a:t>Solution: </a:t>
            </a:r>
            <a:r>
              <a:rPr lang="en-SG" dirty="0"/>
              <a:t>Advanced imputation techniques &amp; domain-specific knowledge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D0DB9C45-C26A-81C1-6ADE-3B078BC2DA70}"/>
              </a:ext>
            </a:extLst>
          </p:cNvPr>
          <p:cNvSpPr txBox="1">
            <a:spLocks/>
          </p:cNvSpPr>
          <p:nvPr/>
        </p:nvSpPr>
        <p:spPr>
          <a:xfrm>
            <a:off x="4219571" y="2466334"/>
            <a:ext cx="3867146" cy="5721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/>
              <a:t>Solution: </a:t>
            </a:r>
            <a:r>
              <a:rPr lang="en-SG" dirty="0"/>
              <a:t>Applied dimensionality reduction techniques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E33C99BE-30AB-758C-1353-7DE83708F010}"/>
              </a:ext>
            </a:extLst>
          </p:cNvPr>
          <p:cNvSpPr txBox="1">
            <a:spLocks/>
          </p:cNvSpPr>
          <p:nvPr/>
        </p:nvSpPr>
        <p:spPr>
          <a:xfrm>
            <a:off x="8086719" y="2466334"/>
            <a:ext cx="3721227" cy="5721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/>
              <a:t>Solution: </a:t>
            </a:r>
            <a:r>
              <a:rPr lang="en-SG" dirty="0"/>
              <a:t>Unified data preprocessing pipeline to standardize entries.</a:t>
            </a:r>
            <a:endParaRPr lang="en-US" dirty="0"/>
          </a:p>
        </p:txBody>
      </p:sp>
      <p:sp>
        <p:nvSpPr>
          <p:cNvPr id="32" name="Subtitle 12">
            <a:extLst>
              <a:ext uri="{FF2B5EF4-FFF2-40B4-BE49-F238E27FC236}">
                <a16:creationId xmlns:a16="http://schemas.microsoft.com/office/drawing/2014/main" id="{A0A09E86-B150-C90E-06EC-0532FC0D6E43}"/>
              </a:ext>
            </a:extLst>
          </p:cNvPr>
          <p:cNvSpPr txBox="1">
            <a:spLocks/>
          </p:cNvSpPr>
          <p:nvPr/>
        </p:nvSpPr>
        <p:spPr>
          <a:xfrm>
            <a:off x="835117" y="3282714"/>
            <a:ext cx="10972817" cy="33812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000" b="1" i="0" kern="1200" cap="all" spc="300" baseline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challenges</a:t>
            </a: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44F31EC0-200E-DDDC-A508-E44C7BF8F33A}"/>
              </a:ext>
            </a:extLst>
          </p:cNvPr>
          <p:cNvSpPr txBox="1">
            <a:spLocks/>
          </p:cNvSpPr>
          <p:nvPr/>
        </p:nvSpPr>
        <p:spPr>
          <a:xfrm>
            <a:off x="835092" y="3619356"/>
            <a:ext cx="3384470" cy="4558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sz="1600" b="1" dirty="0"/>
              <a:t>Scalability Issues</a:t>
            </a:r>
            <a:endParaRPr lang="en-SG" sz="1600" dirty="0"/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4BA03D4A-FAB3-DDD4-6DA1-A55CFA70D8C3}"/>
              </a:ext>
            </a:extLst>
          </p:cNvPr>
          <p:cNvSpPr txBox="1">
            <a:spLocks/>
          </p:cNvSpPr>
          <p:nvPr/>
        </p:nvSpPr>
        <p:spPr>
          <a:xfrm>
            <a:off x="4219541" y="3618714"/>
            <a:ext cx="3867146" cy="4558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600" b="1" dirty="0"/>
              <a:t>Model Overfitting</a:t>
            </a:r>
            <a:endParaRPr lang="en-SG" sz="1600" dirty="0"/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3DE767F5-2321-8B7C-DDFE-EAC47D0B6240}"/>
              </a:ext>
            </a:extLst>
          </p:cNvPr>
          <p:cNvSpPr txBox="1">
            <a:spLocks/>
          </p:cNvSpPr>
          <p:nvPr/>
        </p:nvSpPr>
        <p:spPr>
          <a:xfrm>
            <a:off x="8086712" y="3619356"/>
            <a:ext cx="3721227" cy="4558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600" b="1" dirty="0"/>
              <a:t>Integration with Power BI</a:t>
            </a:r>
            <a:endParaRPr lang="en-SG" sz="1600" dirty="0"/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8254F4B1-495E-74BB-D0D7-88770BC32D04}"/>
              </a:ext>
            </a:extLst>
          </p:cNvPr>
          <p:cNvSpPr txBox="1">
            <a:spLocks/>
          </p:cNvSpPr>
          <p:nvPr/>
        </p:nvSpPr>
        <p:spPr>
          <a:xfrm>
            <a:off x="835067" y="4074522"/>
            <a:ext cx="3384490" cy="5721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b="1" dirty="0"/>
              <a:t>Solution: </a:t>
            </a:r>
            <a:r>
              <a:rPr lang="en-SG" dirty="0"/>
              <a:t>Employed distributed computing resources.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010E29EC-CED3-9801-FAD3-B06840FF6C38}"/>
              </a:ext>
            </a:extLst>
          </p:cNvPr>
          <p:cNvSpPr txBox="1">
            <a:spLocks/>
          </p:cNvSpPr>
          <p:nvPr/>
        </p:nvSpPr>
        <p:spPr>
          <a:xfrm>
            <a:off x="4219559" y="4074522"/>
            <a:ext cx="3867146" cy="5721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/>
              <a:t>Solution: </a:t>
            </a:r>
            <a:r>
              <a:rPr lang="en-SG" dirty="0"/>
              <a:t>Regularization techniques and cross-validation to ensure model robustness</a:t>
            </a:r>
          </a:p>
        </p:txBody>
      </p: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6B4BB347-1356-6DA7-78CC-8C5C49605539}"/>
              </a:ext>
            </a:extLst>
          </p:cNvPr>
          <p:cNvSpPr txBox="1">
            <a:spLocks/>
          </p:cNvSpPr>
          <p:nvPr/>
        </p:nvSpPr>
        <p:spPr>
          <a:xfrm>
            <a:off x="8086707" y="4074522"/>
            <a:ext cx="3721227" cy="5721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/>
              <a:t>Solution: </a:t>
            </a:r>
            <a:r>
              <a:rPr lang="en-SG" dirty="0"/>
              <a:t>Drawing inspiration from Trend Atlas</a:t>
            </a:r>
            <a:endParaRPr lang="en-US" dirty="0"/>
          </a:p>
        </p:txBody>
      </p:sp>
      <p:sp>
        <p:nvSpPr>
          <p:cNvPr id="42" name="Subtitle 12">
            <a:extLst>
              <a:ext uri="{FF2B5EF4-FFF2-40B4-BE49-F238E27FC236}">
                <a16:creationId xmlns:a16="http://schemas.microsoft.com/office/drawing/2014/main" id="{69BBCC21-87D8-FF8B-63D4-6ECE342F0A74}"/>
              </a:ext>
            </a:extLst>
          </p:cNvPr>
          <p:cNvSpPr txBox="1">
            <a:spLocks/>
          </p:cNvSpPr>
          <p:nvPr/>
        </p:nvSpPr>
        <p:spPr>
          <a:xfrm>
            <a:off x="835065" y="4902332"/>
            <a:ext cx="10972881" cy="33812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000" b="1" i="0" kern="1200" cap="all" spc="300" baseline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business challenges</a:t>
            </a: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835CC5D9-8BD0-F10B-8F5A-C98AA42628F0}"/>
              </a:ext>
            </a:extLst>
          </p:cNvPr>
          <p:cNvSpPr txBox="1">
            <a:spLocks/>
          </p:cNvSpPr>
          <p:nvPr/>
        </p:nvSpPr>
        <p:spPr>
          <a:xfrm>
            <a:off x="835067" y="5240462"/>
            <a:ext cx="3384501" cy="4558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sz="1600" b="1" dirty="0"/>
              <a:t>Aligning with Client Needs</a:t>
            </a:r>
            <a:endParaRPr lang="en-SG" sz="1600" dirty="0"/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DB3C5F26-C703-76CB-363F-4B648260B6CF}"/>
              </a:ext>
            </a:extLst>
          </p:cNvPr>
          <p:cNvSpPr txBox="1">
            <a:spLocks/>
          </p:cNvSpPr>
          <p:nvPr/>
        </p:nvSpPr>
        <p:spPr>
          <a:xfrm>
            <a:off x="4219570" y="5240462"/>
            <a:ext cx="3867146" cy="4558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600" b="1" dirty="0"/>
              <a:t>Time Constraints</a:t>
            </a:r>
            <a:endParaRPr lang="en-SG" sz="1600" dirty="0"/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5CA7938D-C1CA-23A7-B8A4-F05E116C0A6C}"/>
              </a:ext>
            </a:extLst>
          </p:cNvPr>
          <p:cNvSpPr txBox="1">
            <a:spLocks/>
          </p:cNvSpPr>
          <p:nvPr/>
        </p:nvSpPr>
        <p:spPr>
          <a:xfrm>
            <a:off x="8086718" y="5240462"/>
            <a:ext cx="3721227" cy="4558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SG" sz="1600" dirty="0"/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D793A4DA-CA4F-0763-B4B1-23E7E4CBD408}"/>
              </a:ext>
            </a:extLst>
          </p:cNvPr>
          <p:cNvSpPr txBox="1">
            <a:spLocks/>
          </p:cNvSpPr>
          <p:nvPr/>
        </p:nvSpPr>
        <p:spPr>
          <a:xfrm>
            <a:off x="835055" y="5695628"/>
            <a:ext cx="3384508" cy="5721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b="1" dirty="0"/>
              <a:t>Solution: </a:t>
            </a:r>
            <a:r>
              <a:rPr lang="en-SG" dirty="0"/>
              <a:t>Regular consultations and feedback loops.</a:t>
            </a:r>
          </a:p>
        </p:txBody>
      </p:sp>
      <p:sp>
        <p:nvSpPr>
          <p:cNvPr id="47" name="Content Placeholder 4">
            <a:extLst>
              <a:ext uri="{FF2B5EF4-FFF2-40B4-BE49-F238E27FC236}">
                <a16:creationId xmlns:a16="http://schemas.microsoft.com/office/drawing/2014/main" id="{AE6FF234-B41F-2080-6670-6BDDAB550C36}"/>
              </a:ext>
            </a:extLst>
          </p:cNvPr>
          <p:cNvSpPr txBox="1">
            <a:spLocks/>
          </p:cNvSpPr>
          <p:nvPr/>
        </p:nvSpPr>
        <p:spPr>
          <a:xfrm>
            <a:off x="4219565" y="5695628"/>
            <a:ext cx="3867146" cy="5721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/>
              <a:t>Solution: </a:t>
            </a:r>
            <a:r>
              <a:rPr lang="en-SG" dirty="0"/>
              <a:t>Prioritizing key deliverables and iterative development</a:t>
            </a:r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79BEBD84-48F2-942A-B367-B241310EFD1A}"/>
              </a:ext>
            </a:extLst>
          </p:cNvPr>
          <p:cNvSpPr txBox="1">
            <a:spLocks/>
          </p:cNvSpPr>
          <p:nvPr/>
        </p:nvSpPr>
        <p:spPr>
          <a:xfrm>
            <a:off x="8086713" y="5695628"/>
            <a:ext cx="3721227" cy="5721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50" name="Graphic 49" descr="Boardroom outline">
            <a:extLst>
              <a:ext uri="{FF2B5EF4-FFF2-40B4-BE49-F238E27FC236}">
                <a16:creationId xmlns:a16="http://schemas.microsoft.com/office/drawing/2014/main" id="{23DF2BEA-D1AF-A9EC-5C71-D790FE1E0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48" y="4810713"/>
            <a:ext cx="802483" cy="802483"/>
          </a:xfrm>
          <a:prstGeom prst="rect">
            <a:avLst/>
          </a:prstGeom>
        </p:spPr>
      </p:pic>
      <p:pic>
        <p:nvPicPr>
          <p:cNvPr id="52" name="Graphic 51" descr="Processor outline">
            <a:extLst>
              <a:ext uri="{FF2B5EF4-FFF2-40B4-BE49-F238E27FC236}">
                <a16:creationId xmlns:a16="http://schemas.microsoft.com/office/drawing/2014/main" id="{6F546580-5322-B1C0-C02D-93A639C84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59" y="3194100"/>
            <a:ext cx="838967" cy="838967"/>
          </a:xfrm>
          <a:prstGeom prst="rect">
            <a:avLst/>
          </a:prstGeom>
        </p:spPr>
      </p:pic>
      <p:pic>
        <p:nvPicPr>
          <p:cNvPr id="56" name="Graphic 55" descr="Database outline">
            <a:extLst>
              <a:ext uri="{FF2B5EF4-FFF2-40B4-BE49-F238E27FC236}">
                <a16:creationId xmlns:a16="http://schemas.microsoft.com/office/drawing/2014/main" id="{E11BB08D-5078-6104-8184-356EA58E82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9105" y="1605881"/>
            <a:ext cx="810573" cy="81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87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C756C-E47C-186E-037E-7DE436C3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dirty="0"/>
              <a:t>next 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61531-1ECA-461B-30F7-B1F906902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0F1BA-DB51-0222-E646-BB58E378D4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AA98D5-966A-9C74-1155-32116E992F9F}"/>
              </a:ext>
            </a:extLst>
          </p:cNvPr>
          <p:cNvSpPr txBox="1"/>
          <p:nvPr/>
        </p:nvSpPr>
        <p:spPr>
          <a:xfrm>
            <a:off x="850168" y="1830530"/>
            <a:ext cx="1014435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SG" b="1" dirty="0"/>
              <a:t>Infrastructure Enhancement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CB413E-04A6-0323-8A8F-2EDEC85CE766}"/>
              </a:ext>
            </a:extLst>
          </p:cNvPr>
          <p:cNvSpPr txBox="1"/>
          <p:nvPr/>
        </p:nvSpPr>
        <p:spPr>
          <a:xfrm>
            <a:off x="850168" y="2199862"/>
            <a:ext cx="1014435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Continuous Data Ingestion Pipeline Improvements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Cloud Scalability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967A83-CA1F-5FC4-95B6-E92D570B0670}"/>
              </a:ext>
            </a:extLst>
          </p:cNvPr>
          <p:cNvSpPr txBox="1"/>
          <p:nvPr/>
        </p:nvSpPr>
        <p:spPr>
          <a:xfrm>
            <a:off x="2457450" y="3071677"/>
            <a:ext cx="851535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SG" b="1" dirty="0"/>
              <a:t>Data Source Expansion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A564DD-5E2D-A2E1-B5F5-E9C44DBB49AC}"/>
              </a:ext>
            </a:extLst>
          </p:cNvPr>
          <p:cNvSpPr txBox="1"/>
          <p:nvPr/>
        </p:nvSpPr>
        <p:spPr>
          <a:xfrm>
            <a:off x="2457450" y="3441009"/>
            <a:ext cx="851535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Incorporate Additional Patent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Integration of Non-Patent Literature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2FB60B-E306-C325-BD87-DC9B3790539A}"/>
              </a:ext>
            </a:extLst>
          </p:cNvPr>
          <p:cNvSpPr txBox="1"/>
          <p:nvPr/>
        </p:nvSpPr>
        <p:spPr>
          <a:xfrm>
            <a:off x="4354830" y="4312824"/>
            <a:ext cx="661797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SG" b="1" dirty="0"/>
              <a:t>Analytical Capabilities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DCFB17-8858-7AB5-35E2-F617B2497AD7}"/>
              </a:ext>
            </a:extLst>
          </p:cNvPr>
          <p:cNvSpPr txBox="1"/>
          <p:nvPr/>
        </p:nvSpPr>
        <p:spPr>
          <a:xfrm>
            <a:off x="4354830" y="4682156"/>
            <a:ext cx="661797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Advanced ML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Trend Prediction Enhancements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1169ED-E430-7303-8850-6A0868378240}"/>
              </a:ext>
            </a:extLst>
          </p:cNvPr>
          <p:cNvSpPr txBox="1"/>
          <p:nvPr/>
        </p:nvSpPr>
        <p:spPr>
          <a:xfrm>
            <a:off x="6480810" y="5553971"/>
            <a:ext cx="451371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SG" b="1" dirty="0"/>
              <a:t>User Interface &amp; Experience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B17B35-EB4C-0F36-8816-6B769C12AABB}"/>
              </a:ext>
            </a:extLst>
          </p:cNvPr>
          <p:cNvSpPr txBox="1"/>
          <p:nvPr/>
        </p:nvSpPr>
        <p:spPr>
          <a:xfrm>
            <a:off x="6480810" y="5923303"/>
            <a:ext cx="451371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Customizable 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Interactive Data Visualizations</a:t>
            </a:r>
          </a:p>
        </p:txBody>
      </p:sp>
      <p:pic>
        <p:nvPicPr>
          <p:cNvPr id="33" name="Picture 2" descr="How to Download Microsoft Azure Architecture Icons? | Arun Potti's Power  Platform blog">
            <a:extLst>
              <a:ext uri="{FF2B5EF4-FFF2-40B4-BE49-F238E27FC236}">
                <a16:creationId xmlns:a16="http://schemas.microsoft.com/office/drawing/2014/main" id="{C5DA03F1-7163-259B-D79D-54EDFF974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357" y="2277507"/>
            <a:ext cx="508759" cy="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power bi&quot; Icon - Download for free – Iconduck">
            <a:extLst>
              <a:ext uri="{FF2B5EF4-FFF2-40B4-BE49-F238E27FC236}">
                <a16:creationId xmlns:a16="http://schemas.microsoft.com/office/drawing/2014/main" id="{02560EA2-78E5-3E97-834B-5ECCAB4CF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304" y="6003791"/>
            <a:ext cx="364016" cy="48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bricks logo - Social media &amp; Logos Icons">
            <a:extLst>
              <a:ext uri="{FF2B5EF4-FFF2-40B4-BE49-F238E27FC236}">
                <a16:creationId xmlns:a16="http://schemas.microsoft.com/office/drawing/2014/main" id="{2C73A3B7-C0C7-FA32-CBA7-E639AF19D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926" y="2277507"/>
            <a:ext cx="508759" cy="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| Delta Lake">
            <a:extLst>
              <a:ext uri="{FF2B5EF4-FFF2-40B4-BE49-F238E27FC236}">
                <a16:creationId xmlns:a16="http://schemas.microsoft.com/office/drawing/2014/main" id="{680ED3FA-AD45-1A22-DE6E-0D54BD8C1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495" y="2277507"/>
            <a:ext cx="524540" cy="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s - arXiv info">
            <a:extLst>
              <a:ext uri="{FF2B5EF4-FFF2-40B4-BE49-F238E27FC236}">
                <a16:creationId xmlns:a16="http://schemas.microsoft.com/office/drawing/2014/main" id="{4DBC63D7-1D30-DD98-7050-88051F26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5" t="24396" r="15400" b="26191"/>
          <a:stretch/>
        </p:blipFill>
        <p:spPr bwMode="auto">
          <a:xfrm>
            <a:off x="7695172" y="3519325"/>
            <a:ext cx="1165860" cy="53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EEE Xplore">
            <a:extLst>
              <a:ext uri="{FF2B5EF4-FFF2-40B4-BE49-F238E27FC236}">
                <a16:creationId xmlns:a16="http://schemas.microsoft.com/office/drawing/2014/main" id="{3527FAD1-DBB3-92AF-6ECD-EAF9297D9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0" t="20553" r="13377" b="21685"/>
          <a:stretch/>
        </p:blipFill>
        <p:spPr bwMode="auto">
          <a:xfrm>
            <a:off x="9144083" y="3519325"/>
            <a:ext cx="668993" cy="53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&quot; Icon - Download for free – Iconduck">
            <a:extLst>
              <a:ext uri="{FF2B5EF4-FFF2-40B4-BE49-F238E27FC236}">
                <a16:creationId xmlns:a16="http://schemas.microsoft.com/office/drawing/2014/main" id="{15F85C8B-0362-2AAE-573D-9249A296D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345" y="3515673"/>
            <a:ext cx="532752" cy="53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rand assets - Hugging Face">
            <a:extLst>
              <a:ext uri="{FF2B5EF4-FFF2-40B4-BE49-F238E27FC236}">
                <a16:creationId xmlns:a16="http://schemas.microsoft.com/office/drawing/2014/main" id="{12295CBF-ABE6-8D43-BDB3-41795EA5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707" y="4668188"/>
            <a:ext cx="701117" cy="70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zure Machine Learning - Inference - Visual Studio Marketplace">
            <a:extLst>
              <a:ext uri="{FF2B5EF4-FFF2-40B4-BE49-F238E27FC236}">
                <a16:creationId xmlns:a16="http://schemas.microsoft.com/office/drawing/2014/main" id="{EAFE8201-B7F9-BDCC-5B76-82EE6F8D7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837" y="4755028"/>
            <a:ext cx="441483" cy="47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Curved Right 35">
            <a:extLst>
              <a:ext uri="{FF2B5EF4-FFF2-40B4-BE49-F238E27FC236}">
                <a16:creationId xmlns:a16="http://schemas.microsoft.com/office/drawing/2014/main" id="{6030FB2A-809C-393F-850F-8795C4F55DE7}"/>
              </a:ext>
            </a:extLst>
          </p:cNvPr>
          <p:cNvSpPr/>
          <p:nvPr/>
        </p:nvSpPr>
        <p:spPr>
          <a:xfrm rot="19260895">
            <a:off x="1442005" y="3061872"/>
            <a:ext cx="475939" cy="983755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37" name="Arrow: Curved Right 36">
            <a:extLst>
              <a:ext uri="{FF2B5EF4-FFF2-40B4-BE49-F238E27FC236}">
                <a16:creationId xmlns:a16="http://schemas.microsoft.com/office/drawing/2014/main" id="{0FE981D8-97B1-E57F-4BF6-98CA7353B14F}"/>
              </a:ext>
            </a:extLst>
          </p:cNvPr>
          <p:cNvSpPr/>
          <p:nvPr/>
        </p:nvSpPr>
        <p:spPr>
          <a:xfrm rot="19260895">
            <a:off x="3316955" y="4335431"/>
            <a:ext cx="475939" cy="983755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CD6FD06C-D8AE-6C37-73AF-51B0E980FB29}"/>
              </a:ext>
            </a:extLst>
          </p:cNvPr>
          <p:cNvSpPr/>
          <p:nvPr/>
        </p:nvSpPr>
        <p:spPr>
          <a:xfrm rot="19260895">
            <a:off x="5484222" y="5594146"/>
            <a:ext cx="475939" cy="983755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806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1E6A38-0167-EBAC-4A06-1F7BB9211B6B}"/>
              </a:ext>
            </a:extLst>
          </p:cNvPr>
          <p:cNvSpPr txBox="1"/>
          <p:nvPr/>
        </p:nvSpPr>
        <p:spPr>
          <a:xfrm>
            <a:off x="893100" y="1954543"/>
            <a:ext cx="1005684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800" dirty="0"/>
              <a:t>Derived actionable insights from 12,944 patent records.</a:t>
            </a: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800" dirty="0"/>
              <a:t>Built a strategic intelligence-gathering engine, predicting technological trends.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800" dirty="0"/>
              <a:t>Provided scalable solution for client’s future implementations.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556215-147C-62D5-6C46-419D701CF026}"/>
              </a:ext>
            </a:extLst>
          </p:cNvPr>
          <p:cNvSpPr txBox="1"/>
          <p:nvPr/>
        </p:nvSpPr>
        <p:spPr>
          <a:xfrm>
            <a:off x="893100" y="1585211"/>
            <a:ext cx="10056840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Accomplishments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4214CB-CD03-5A02-6D4E-A2C133A32764}"/>
              </a:ext>
            </a:extLst>
          </p:cNvPr>
          <p:cNvSpPr txBox="1"/>
          <p:nvPr/>
        </p:nvSpPr>
        <p:spPr>
          <a:xfrm>
            <a:off x="893100" y="3879953"/>
            <a:ext cx="1005684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800" dirty="0"/>
              <a:t>Pioneered new business understanding of tech evolution.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800" dirty="0"/>
              <a:t>Positioned the firm as an industry analytics leader.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E20CEC-63E8-5B95-46A3-304837F692A3}"/>
              </a:ext>
            </a:extLst>
          </p:cNvPr>
          <p:cNvSpPr txBox="1"/>
          <p:nvPr/>
        </p:nvSpPr>
        <p:spPr>
          <a:xfrm>
            <a:off x="893100" y="3510621"/>
            <a:ext cx="10056840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Importance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5068F0-0301-7A0F-F7B6-E69F942062A8}"/>
              </a:ext>
            </a:extLst>
          </p:cNvPr>
          <p:cNvSpPr txBox="1"/>
          <p:nvPr/>
        </p:nvSpPr>
        <p:spPr>
          <a:xfrm>
            <a:off x="893100" y="5528365"/>
            <a:ext cx="1005684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800" dirty="0"/>
              <a:t>A sincere thank you to the partners from NSW-DPC for providing continuous valuable feedback, as well as Chris for providing mentorship throughout the journey.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6A3D0D-8C22-1C4A-29A3-92CE588B5CCA}"/>
              </a:ext>
            </a:extLst>
          </p:cNvPr>
          <p:cNvSpPr txBox="1"/>
          <p:nvPr/>
        </p:nvSpPr>
        <p:spPr>
          <a:xfrm>
            <a:off x="893100" y="5159033"/>
            <a:ext cx="10056840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2000" b="1" dirty="0"/>
              <a:t>Appreciation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654638"/>
            <a:ext cx="4834517" cy="148238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F1C48F23-8E0F-4719-8886-4A20421AAB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2254113"/>
            <a:ext cx="4834517" cy="4300799"/>
          </a:xfrm>
        </p:spPr>
        <p:txBody>
          <a:bodyPr/>
          <a:lstStyle/>
          <a:p>
            <a:r>
              <a:rPr lang="en-US" dirty="0"/>
              <a:t>Team introduction</a:t>
            </a:r>
          </a:p>
          <a:p>
            <a:r>
              <a:rPr lang="en-US" dirty="0"/>
              <a:t>Project overview</a:t>
            </a:r>
          </a:p>
          <a:p>
            <a:r>
              <a:rPr lang="en-US" dirty="0"/>
              <a:t>Data understanding</a:t>
            </a:r>
          </a:p>
          <a:p>
            <a:r>
              <a:rPr lang="en-US" dirty="0"/>
              <a:t>findings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Next steps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67581DE-9204-5582-CF57-2DF6A8FDA4CD}"/>
              </a:ext>
            </a:extLst>
          </p:cNvPr>
          <p:cNvSpPr/>
          <p:nvPr/>
        </p:nvSpPr>
        <p:spPr>
          <a:xfrm>
            <a:off x="9053141" y="-10695"/>
            <a:ext cx="2776659" cy="6857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876301"/>
            <a:ext cx="5245832" cy="652054"/>
          </a:xfrm>
        </p:spPr>
        <p:txBody>
          <a:bodyPr/>
          <a:lstStyle/>
          <a:p>
            <a:pPr algn="l"/>
            <a:r>
              <a:rPr lang="en-US" dirty="0"/>
              <a:t>Team introduction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Team 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DF8812-00A2-A2FA-3B1F-7A39D7A3BE43}"/>
              </a:ext>
            </a:extLst>
          </p:cNvPr>
          <p:cNvGrpSpPr/>
          <p:nvPr/>
        </p:nvGrpSpPr>
        <p:grpSpPr>
          <a:xfrm>
            <a:off x="888836" y="2194559"/>
            <a:ext cx="3296067" cy="495999"/>
            <a:chOff x="10646" y="1471562"/>
            <a:chExt cx="3296067" cy="98882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1C1F71-D15B-B6E0-A835-96B03A84FE3A}"/>
                </a:ext>
              </a:extLst>
            </p:cNvPr>
            <p:cNvSpPr/>
            <p:nvPr/>
          </p:nvSpPr>
          <p:spPr>
            <a:xfrm>
              <a:off x="10646" y="1471562"/>
              <a:ext cx="3296067" cy="9888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SG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193F8D-23E0-9CE1-BEC3-6FBDB3A2BD87}"/>
                </a:ext>
              </a:extLst>
            </p:cNvPr>
            <p:cNvSpPr txBox="1"/>
            <p:nvPr/>
          </p:nvSpPr>
          <p:spPr>
            <a:xfrm>
              <a:off x="10646" y="1471562"/>
              <a:ext cx="3296067" cy="9888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0463" tIns="260463" rIns="260463" bIns="260463" numCol="1" spcCol="1270" anchor="ctr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0" kern="1200" dirty="0">
                  <a:latin typeface="Avenir Next LT Pro" panose="020B0504020202020204" pitchFamily="34" charset="77"/>
                </a:rPr>
                <a:t>Members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CEF287-6556-DF2B-D866-87862B623F40}"/>
              </a:ext>
            </a:extLst>
          </p:cNvPr>
          <p:cNvGrpSpPr/>
          <p:nvPr/>
        </p:nvGrpSpPr>
        <p:grpSpPr>
          <a:xfrm>
            <a:off x="880208" y="2792583"/>
            <a:ext cx="3316307" cy="879772"/>
            <a:chOff x="30884" y="2562406"/>
            <a:chExt cx="3296067" cy="87977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2C8CF9-0E51-73E3-4038-B8D6335DF78A}"/>
                </a:ext>
              </a:extLst>
            </p:cNvPr>
            <p:cNvSpPr/>
            <p:nvPr/>
          </p:nvSpPr>
          <p:spPr>
            <a:xfrm>
              <a:off x="30884" y="2562406"/>
              <a:ext cx="3296067" cy="87977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3879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endParaRPr lang="en-SG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175FBEB-3497-3535-7A41-F55DB5CAB2C8}"/>
                </a:ext>
              </a:extLst>
            </p:cNvPr>
            <p:cNvSpPr txBox="1"/>
            <p:nvPr/>
          </p:nvSpPr>
          <p:spPr>
            <a:xfrm>
              <a:off x="30884" y="2562406"/>
              <a:ext cx="3296067" cy="8797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5578" tIns="325578" rIns="325578" bIns="325578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i="0" kern="1200" dirty="0">
                  <a:latin typeface="Avenir Next LT Pro" panose="020B0504020202020204" pitchFamily="34" charset="77"/>
                </a:rPr>
                <a:t>Justin Qi</a:t>
              </a:r>
            </a:p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b="1" i="0" kern="1200" dirty="0">
                <a:latin typeface="Avenir Next LT Pro" panose="020B0504020202020204" pitchFamily="34" charset="77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09CB13-BD4F-CA2A-4E6D-6C1A71F160FF}"/>
              </a:ext>
            </a:extLst>
          </p:cNvPr>
          <p:cNvGrpSpPr/>
          <p:nvPr/>
        </p:nvGrpSpPr>
        <p:grpSpPr>
          <a:xfrm>
            <a:off x="880209" y="3774379"/>
            <a:ext cx="3390234" cy="879772"/>
            <a:chOff x="30884" y="2562406"/>
            <a:chExt cx="3390233" cy="87977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738E8A-E88B-D78A-FB00-4DD6809A3AE9}"/>
                </a:ext>
              </a:extLst>
            </p:cNvPr>
            <p:cNvSpPr/>
            <p:nvPr/>
          </p:nvSpPr>
          <p:spPr>
            <a:xfrm>
              <a:off x="30884" y="2562406"/>
              <a:ext cx="3296067" cy="87977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3879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endParaRPr lang="en-SG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52052D-E14C-C432-DA0D-8C8BCED13750}"/>
                </a:ext>
              </a:extLst>
            </p:cNvPr>
            <p:cNvSpPr txBox="1"/>
            <p:nvPr/>
          </p:nvSpPr>
          <p:spPr>
            <a:xfrm>
              <a:off x="30884" y="2562406"/>
              <a:ext cx="3390233" cy="8797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5578" tIns="325578" rIns="325578" bIns="325578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i="0" kern="1200" dirty="0">
                  <a:latin typeface="Avenir Next LT Pro" panose="020B0504020202020204" pitchFamily="34" charset="77"/>
                </a:rPr>
                <a:t>Phoebe Jacinda-Santoso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DC3DD6-9354-FA36-84D2-77F3839BFAF9}"/>
              </a:ext>
            </a:extLst>
          </p:cNvPr>
          <p:cNvGrpSpPr/>
          <p:nvPr/>
        </p:nvGrpSpPr>
        <p:grpSpPr>
          <a:xfrm>
            <a:off x="880208" y="4756175"/>
            <a:ext cx="3296067" cy="879772"/>
            <a:chOff x="30884" y="2562406"/>
            <a:chExt cx="3296067" cy="87977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AE2694-C351-49ED-B855-76842F292552}"/>
                </a:ext>
              </a:extLst>
            </p:cNvPr>
            <p:cNvSpPr/>
            <p:nvPr/>
          </p:nvSpPr>
          <p:spPr>
            <a:xfrm>
              <a:off x="30884" y="2562406"/>
              <a:ext cx="3296067" cy="87977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3879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endParaRPr lang="en-SG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83E8A1-12C0-515B-6ABF-E3255681D74E}"/>
                </a:ext>
              </a:extLst>
            </p:cNvPr>
            <p:cNvSpPr txBox="1"/>
            <p:nvPr/>
          </p:nvSpPr>
          <p:spPr>
            <a:xfrm>
              <a:off x="30884" y="2562406"/>
              <a:ext cx="3296067" cy="8797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5578" tIns="325578" rIns="325578" bIns="325578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i="0" kern="1200" dirty="0">
                  <a:latin typeface="Avenir Next LT Pro" panose="020B0504020202020204" pitchFamily="34" charset="77"/>
                </a:rPr>
                <a:t>Antonio Wang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142BDDB-78AA-996E-8D65-AE5155F2F0DC}"/>
              </a:ext>
            </a:extLst>
          </p:cNvPr>
          <p:cNvGrpSpPr/>
          <p:nvPr/>
        </p:nvGrpSpPr>
        <p:grpSpPr>
          <a:xfrm>
            <a:off x="4396210" y="2194559"/>
            <a:ext cx="3296067" cy="496000"/>
            <a:chOff x="10646" y="1471562"/>
            <a:chExt cx="3296067" cy="98882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35C1BA1-BE21-FD6D-E701-3E6F24B2BD8B}"/>
                </a:ext>
              </a:extLst>
            </p:cNvPr>
            <p:cNvSpPr/>
            <p:nvPr/>
          </p:nvSpPr>
          <p:spPr>
            <a:xfrm>
              <a:off x="10646" y="1471562"/>
              <a:ext cx="3296067" cy="9888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SG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2430321-2D96-3CD3-7943-14F67023CB71}"/>
                </a:ext>
              </a:extLst>
            </p:cNvPr>
            <p:cNvSpPr txBox="1"/>
            <p:nvPr/>
          </p:nvSpPr>
          <p:spPr>
            <a:xfrm>
              <a:off x="10646" y="1471562"/>
              <a:ext cx="3296067" cy="9888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0463" tIns="260463" rIns="260463" bIns="260463" numCol="1" spcCol="1270" anchor="ctr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0" kern="1200" dirty="0">
                  <a:latin typeface="Avenir Next LT Pro" panose="020B0504020202020204" pitchFamily="34" charset="77"/>
                </a:rPr>
                <a:t>Contribution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25B00E75-E3A5-7B78-E308-89360AA59AD1}"/>
              </a:ext>
            </a:extLst>
          </p:cNvPr>
          <p:cNvSpPr/>
          <p:nvPr/>
        </p:nvSpPr>
        <p:spPr>
          <a:xfrm>
            <a:off x="4407822" y="2792583"/>
            <a:ext cx="3296067" cy="879772"/>
          </a:xfrm>
          <a:prstGeom prst="rect">
            <a:avLst/>
          </a:prstGeom>
          <a:solidFill>
            <a:schemeClr val="accent1">
              <a:lumMod val="60000"/>
              <a:lumOff val="40000"/>
              <a:alpha val="63879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dirty="0">
                <a:latin typeface="Avenir Next LT Pro" panose="020B0504020202020204" pitchFamily="34" charset="77"/>
              </a:rPr>
              <a:t>Project management</a:t>
            </a:r>
          </a:p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dirty="0">
                <a:latin typeface="Avenir Next LT Pro" panose="020B0504020202020204" pitchFamily="34" charset="77"/>
              </a:rPr>
              <a:t>Pipeline Design</a:t>
            </a:r>
          </a:p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dirty="0">
                <a:latin typeface="Avenir Next LT Pro" panose="020B0504020202020204" pitchFamily="34" charset="77"/>
              </a:rPr>
              <a:t>Data Engineering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8E22221-76CD-1695-7E88-C03ED4A8C01A}"/>
              </a:ext>
            </a:extLst>
          </p:cNvPr>
          <p:cNvSpPr/>
          <p:nvPr/>
        </p:nvSpPr>
        <p:spPr>
          <a:xfrm>
            <a:off x="4407822" y="3773149"/>
            <a:ext cx="3296067" cy="879772"/>
          </a:xfrm>
          <a:prstGeom prst="rect">
            <a:avLst/>
          </a:prstGeom>
          <a:solidFill>
            <a:schemeClr val="accent1">
              <a:lumMod val="60000"/>
              <a:lumOff val="40000"/>
              <a:alpha val="63879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dirty="0">
                <a:latin typeface="Avenir Next LT Pro" panose="020B0504020202020204" pitchFamily="34" charset="77"/>
              </a:rPr>
              <a:t>Statistical modelling</a:t>
            </a:r>
          </a:p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dirty="0">
                <a:latin typeface="Avenir Next LT Pro" panose="020B0504020202020204" pitchFamily="34" charset="77"/>
              </a:rPr>
              <a:t>Data analysis</a:t>
            </a:r>
          </a:p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dirty="0">
                <a:latin typeface="Avenir Next LT Pro" panose="020B0504020202020204" pitchFamily="34" charset="77"/>
              </a:rPr>
              <a:t>Dashboarding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60C2BB-7EBB-D8EA-522B-9839427F1A3E}"/>
              </a:ext>
            </a:extLst>
          </p:cNvPr>
          <p:cNvSpPr/>
          <p:nvPr/>
        </p:nvSpPr>
        <p:spPr>
          <a:xfrm>
            <a:off x="4396209" y="4753715"/>
            <a:ext cx="3296067" cy="879772"/>
          </a:xfrm>
          <a:prstGeom prst="rect">
            <a:avLst/>
          </a:prstGeom>
          <a:solidFill>
            <a:schemeClr val="accent1">
              <a:lumMod val="60000"/>
              <a:lumOff val="40000"/>
              <a:alpha val="63879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dirty="0">
                <a:latin typeface="Avenir Next LT Pro" panose="020B0504020202020204" pitchFamily="34" charset="77"/>
              </a:rPr>
              <a:t>Data Engineering</a:t>
            </a:r>
          </a:p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dirty="0">
                <a:latin typeface="Avenir Next LT Pro" panose="020B0504020202020204" pitchFamily="34" charset="77"/>
              </a:rPr>
              <a:t>Data Analysis</a:t>
            </a:r>
          </a:p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dirty="0">
                <a:latin typeface="Avenir Next LT Pro" panose="020B0504020202020204" pitchFamily="34" charset="77"/>
              </a:rPr>
              <a:t>Advanced Modelling</a:t>
            </a:r>
          </a:p>
        </p:txBody>
      </p:sp>
      <p:pic>
        <p:nvPicPr>
          <p:cNvPr id="1026" name="Picture 2" descr="GitHub - Wikipedia">
            <a:extLst>
              <a:ext uri="{FF2B5EF4-FFF2-40B4-BE49-F238E27FC236}">
                <a16:creationId xmlns:a16="http://schemas.microsoft.com/office/drawing/2014/main" id="{D6502ADB-25D9-4524-87AD-B5A39336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454" y="2492185"/>
            <a:ext cx="777489" cy="77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tion Reviews 2023: Details, Pricing, &amp; Features | G2">
            <a:extLst>
              <a:ext uri="{FF2B5EF4-FFF2-40B4-BE49-F238E27FC236}">
                <a16:creationId xmlns:a16="http://schemas.microsoft.com/office/drawing/2014/main" id="{16FDE68E-A770-55B4-8FDD-C6D541D8B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9" t="4536" r="24826"/>
          <a:stretch/>
        </p:blipFill>
        <p:spPr bwMode="auto">
          <a:xfrm>
            <a:off x="8166808" y="1371464"/>
            <a:ext cx="785030" cy="78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Teams - Wikipedia">
            <a:extLst>
              <a:ext uri="{FF2B5EF4-FFF2-40B4-BE49-F238E27FC236}">
                <a16:creationId xmlns:a16="http://schemas.microsoft.com/office/drawing/2014/main" id="{24D5EF4B-C277-83CB-D4DB-5B977D4FE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753" y="401349"/>
            <a:ext cx="638378" cy="59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5C0C0B5-DBFF-5F02-3696-30771A9E35C6}"/>
              </a:ext>
            </a:extLst>
          </p:cNvPr>
          <p:cNvSpPr txBox="1"/>
          <p:nvPr/>
        </p:nvSpPr>
        <p:spPr>
          <a:xfrm>
            <a:off x="9028306" y="417869"/>
            <a:ext cx="2776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Microsoft Teams </a:t>
            </a:r>
            <a:r>
              <a:rPr lang="en-SG" sz="1400" dirty="0"/>
              <a:t>for communication management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E5767A-0D22-7DC6-2A32-019C40F27A0C}"/>
              </a:ext>
            </a:extLst>
          </p:cNvPr>
          <p:cNvSpPr txBox="1"/>
          <p:nvPr/>
        </p:nvSpPr>
        <p:spPr>
          <a:xfrm>
            <a:off x="9028306" y="1570935"/>
            <a:ext cx="276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Notion</a:t>
            </a:r>
            <a:r>
              <a:rPr lang="en-SG" sz="1400" dirty="0"/>
              <a:t> for project management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3AB8FF-D2E7-15CD-5AB4-FABC451F64E5}"/>
              </a:ext>
            </a:extLst>
          </p:cNvPr>
          <p:cNvSpPr txBox="1"/>
          <p:nvPr/>
        </p:nvSpPr>
        <p:spPr>
          <a:xfrm>
            <a:off x="9019679" y="2614979"/>
            <a:ext cx="2776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 err="1"/>
              <a:t>Github</a:t>
            </a:r>
            <a:r>
              <a:rPr lang="en-SG" sz="1400" dirty="0"/>
              <a:t> for development organisation</a:t>
            </a:r>
          </a:p>
        </p:txBody>
      </p:sp>
      <p:pic>
        <p:nvPicPr>
          <p:cNvPr id="2" name="Picture 2" descr="How to Download Microsoft Azure Architecture Icons? | Arun Potti's Power  Platform blog">
            <a:extLst>
              <a:ext uri="{FF2B5EF4-FFF2-40B4-BE49-F238E27FC236}">
                <a16:creationId xmlns:a16="http://schemas.microsoft.com/office/drawing/2014/main" id="{F4DAFFF1-EE18-6C88-3468-0B461C2E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197" y="3584700"/>
            <a:ext cx="777489" cy="77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calelogo">
            <a:extLst>
              <a:ext uri="{FF2B5EF4-FFF2-40B4-BE49-F238E27FC236}">
                <a16:creationId xmlns:a16="http://schemas.microsoft.com/office/drawing/2014/main" id="{2B72EEFA-A3CE-534B-6D09-9FD4C0BBB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2" t="18768" r="12713" b="18958"/>
          <a:stretch/>
        </p:blipFill>
        <p:spPr bwMode="auto">
          <a:xfrm>
            <a:off x="8072757" y="4579905"/>
            <a:ext cx="965999" cy="83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ower bi&quot; Icon - Download for free – Iconduck">
            <a:extLst>
              <a:ext uri="{FF2B5EF4-FFF2-40B4-BE49-F238E27FC236}">
                <a16:creationId xmlns:a16="http://schemas.microsoft.com/office/drawing/2014/main" id="{F759107D-FA80-664D-6848-B2493E77D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197" y="5633487"/>
            <a:ext cx="680157" cy="90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3B34DE-4AEE-C7F8-49F6-9D6782F12A6A}"/>
              </a:ext>
            </a:extLst>
          </p:cNvPr>
          <p:cNvSpPr txBox="1"/>
          <p:nvPr/>
        </p:nvSpPr>
        <p:spPr>
          <a:xfrm>
            <a:off x="9019678" y="3672355"/>
            <a:ext cx="2776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Microsoft Azure </a:t>
            </a:r>
            <a:r>
              <a:rPr lang="en-SG" sz="1400" dirty="0"/>
              <a:t>for infrastructure management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55E1FC-A860-6A0F-7E13-495931CB366B}"/>
              </a:ext>
            </a:extLst>
          </p:cNvPr>
          <p:cNvSpPr txBox="1"/>
          <p:nvPr/>
        </p:nvSpPr>
        <p:spPr>
          <a:xfrm>
            <a:off x="9025485" y="4650735"/>
            <a:ext cx="2776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Databricks Azure </a:t>
            </a:r>
            <a:r>
              <a:rPr lang="en-SG" sz="1400" dirty="0"/>
              <a:t>for </a:t>
            </a:r>
          </a:p>
          <a:p>
            <a:r>
              <a:rPr lang="en-SG" sz="1400" dirty="0"/>
              <a:t>data pipelining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30761-AA56-3838-FEC5-FF5208F003FE}"/>
              </a:ext>
            </a:extLst>
          </p:cNvPr>
          <p:cNvSpPr txBox="1"/>
          <p:nvPr/>
        </p:nvSpPr>
        <p:spPr>
          <a:xfrm>
            <a:off x="9011112" y="5834751"/>
            <a:ext cx="2776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Power BI </a:t>
            </a:r>
            <a:r>
              <a:rPr lang="en-SG" sz="1400" dirty="0"/>
              <a:t>for dashboarding</a:t>
            </a:r>
          </a:p>
        </p:txBody>
      </p:sp>
    </p:spTree>
    <p:extLst>
      <p:ext uri="{BB962C8B-B14F-4D97-AF65-F5344CB8AC3E}">
        <p14:creationId xmlns:p14="http://schemas.microsoft.com/office/powerpoint/2010/main" val="349651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98" y="335570"/>
            <a:ext cx="3746480" cy="112851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Project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3273" y="885318"/>
            <a:ext cx="6840902" cy="1447158"/>
          </a:xfrm>
          <a:solidFill>
            <a:schemeClr val="bg1"/>
          </a:solidFill>
        </p:spPr>
        <p:txBody>
          <a:bodyPr/>
          <a:lstStyle/>
          <a:p>
            <a:r>
              <a:rPr lang="en-SG" dirty="0"/>
              <a:t>Extract </a:t>
            </a:r>
            <a:r>
              <a:rPr lang="en-SG" b="1" dirty="0"/>
              <a:t>actionable business insights </a:t>
            </a:r>
            <a:r>
              <a:rPr lang="en-SG" dirty="0"/>
              <a:t>from patent data to foresee Australia and NSW's technological trends and present these insights through a </a:t>
            </a:r>
            <a:r>
              <a:rPr lang="en-SG" b="1" dirty="0"/>
              <a:t>user-friendly dashboard interface</a:t>
            </a:r>
            <a:r>
              <a:rPr lang="en-SG" dirty="0"/>
              <a:t>.</a:t>
            </a:r>
          </a:p>
          <a:p>
            <a:endParaRPr lang="en-SG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1EF66-7C67-5D5B-E755-19FDBBEB7BE2}"/>
              </a:ext>
            </a:extLst>
          </p:cNvPr>
          <p:cNvSpPr txBox="1"/>
          <p:nvPr/>
        </p:nvSpPr>
        <p:spPr>
          <a:xfrm>
            <a:off x="4529470" y="415807"/>
            <a:ext cx="7278482" cy="4308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/>
              <a:t>Objective:</a:t>
            </a:r>
            <a:endParaRPr lang="en-SG" sz="2200" b="1" dirty="0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ED6C606-1F77-F415-9268-7D0243FB4FA4}"/>
              </a:ext>
            </a:extLst>
          </p:cNvPr>
          <p:cNvSpPr txBox="1">
            <a:spLocks/>
          </p:cNvSpPr>
          <p:nvPr/>
        </p:nvSpPr>
        <p:spPr>
          <a:xfrm>
            <a:off x="4596311" y="2904352"/>
            <a:ext cx="6840902" cy="163473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To develop a </a:t>
            </a:r>
            <a:r>
              <a:rPr lang="en-SG" b="1" dirty="0"/>
              <a:t>strategic intelligence-gathering engine </a:t>
            </a:r>
            <a:r>
              <a:rPr lang="en-SG" dirty="0"/>
              <a:t>that can guide NSW-DPC's strategic decision-making, ensuring they stay ahead in today's fast-paced tech landscape.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6A850-53ED-AAFC-0854-63095AF1B167}"/>
              </a:ext>
            </a:extLst>
          </p:cNvPr>
          <p:cNvSpPr txBox="1"/>
          <p:nvPr/>
        </p:nvSpPr>
        <p:spPr>
          <a:xfrm>
            <a:off x="4529470" y="2409724"/>
            <a:ext cx="7278482" cy="4308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2200" b="1" dirty="0"/>
              <a:t>Initiative: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355891BF-CABC-90B6-4206-9012CA100B6C}"/>
              </a:ext>
            </a:extLst>
          </p:cNvPr>
          <p:cNvSpPr txBox="1">
            <a:spLocks/>
          </p:cNvSpPr>
          <p:nvPr/>
        </p:nvSpPr>
        <p:spPr>
          <a:xfrm>
            <a:off x="4546914" y="4969977"/>
            <a:ext cx="6840902" cy="154025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Accurate tech trend</a:t>
            </a:r>
            <a:r>
              <a:rPr lang="en-SG" b="1" dirty="0"/>
              <a:t> predictions</a:t>
            </a:r>
            <a:r>
              <a:rPr lang="en-SG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Competitive </a:t>
            </a:r>
            <a:r>
              <a:rPr lang="en-SG" b="1" dirty="0"/>
              <a:t>benchmarking</a:t>
            </a:r>
            <a:r>
              <a:rPr lang="en-SG" dirty="0"/>
              <a:t> within the industry.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Identifying potential innovation </a:t>
            </a:r>
            <a:r>
              <a:rPr lang="en-SG" b="1" dirty="0"/>
              <a:t>gaps and opportunities</a:t>
            </a:r>
            <a:r>
              <a:rPr lang="en-SG" dirty="0"/>
              <a:t>.</a:t>
            </a:r>
          </a:p>
          <a:p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2DF78-12F8-A05E-F8E1-7CF597AFE22C}"/>
              </a:ext>
            </a:extLst>
          </p:cNvPr>
          <p:cNvSpPr txBox="1"/>
          <p:nvPr/>
        </p:nvSpPr>
        <p:spPr>
          <a:xfrm>
            <a:off x="4529470" y="4517824"/>
            <a:ext cx="7278482" cy="4308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2200" b="1" dirty="0"/>
              <a:t>Client Needs: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52101A18-7A34-CA90-7F85-2C1F1915CD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9936353"/>
              </p:ext>
            </p:extLst>
          </p:nvPr>
        </p:nvGraphicFramePr>
        <p:xfrm>
          <a:off x="373423" y="1401130"/>
          <a:ext cx="4124093" cy="5109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3870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030223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021821">
                <a:tc>
                  <a:txBody>
                    <a:bodyPr/>
                    <a:lstStyle/>
                    <a:p>
                      <a:r>
                        <a:rPr lang="en-US" sz="24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AUG</a:t>
                      </a:r>
                    </a:p>
                    <a:p>
                      <a:r>
                        <a:rPr lang="en-US" sz="14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14-31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latin typeface="Avenir Next LT Pro" panose="020B0504020202020204" pitchFamily="34" charset="77"/>
                        </a:rPr>
                        <a:t>PROJECT UNDERSTANDING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021821"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SEP</a:t>
                      </a:r>
                      <a:r>
                        <a:rPr lang="en-US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sz="14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01-10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latin typeface="Avenir Next LT Pro" panose="020B0504020202020204" pitchFamily="34" charset="77"/>
                        </a:rPr>
                        <a:t>DATA UNDERSTANDING</a:t>
                      </a:r>
                      <a:endParaRPr 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021821">
                <a:tc>
                  <a:txBody>
                    <a:bodyPr/>
                    <a:lstStyle/>
                    <a:p>
                      <a:r>
                        <a:rPr lang="en-US" sz="24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SEP</a:t>
                      </a:r>
                      <a:r>
                        <a:rPr lang="en-US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sz="14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11-30</a:t>
                      </a:r>
                      <a:endParaRPr lang="en-US" sz="1400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latin typeface="Avenir Next LT Pro" panose="020B0504020202020204" pitchFamily="34" charset="77"/>
                        </a:rPr>
                        <a:t>ANALYSIS &amp; MODELLING</a:t>
                      </a:r>
                      <a:endParaRPr 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1021821"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OCT</a:t>
                      </a:r>
                    </a:p>
                    <a:p>
                      <a:r>
                        <a:rPr lang="en-US" sz="14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01-10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latin typeface="Avenir Next LT Pro" panose="020B0504020202020204" pitchFamily="34" charset="77"/>
                        </a:rPr>
                        <a:t>PROTOTYPING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021821">
                <a:tc>
                  <a:txBody>
                    <a:bodyPr/>
                    <a:lstStyle/>
                    <a:p>
                      <a:r>
                        <a:rPr lang="en-US" sz="24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OCT</a:t>
                      </a:r>
                      <a:r>
                        <a:rPr lang="en-US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sz="14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11-24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latin typeface="Avenir Next LT Pro" panose="020B0504020202020204" pitchFamily="34" charset="77"/>
                        </a:rPr>
                        <a:t>PRODUCTION</a:t>
                      </a:r>
                      <a:endParaRPr 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B5A890-7CA7-3EAA-D2A3-986A09564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4310" y="1628775"/>
            <a:ext cx="0" cy="4662294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D920F-DA2A-07CB-734A-44B22C257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085" y="1782499"/>
            <a:ext cx="202470" cy="2024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85E5AD-CAC6-E3FB-355C-65CCC9C21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075" y="2901723"/>
            <a:ext cx="202470" cy="2024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65D4768-CC47-C5BE-AEBB-640615E34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075" y="3970946"/>
            <a:ext cx="202470" cy="2024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96F8195-06FA-72A0-E759-DDB8A6E8A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075" y="4888072"/>
            <a:ext cx="202470" cy="2024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0AE0CDC-83DC-CC33-2E8E-0E9CDDDC3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075" y="5906422"/>
            <a:ext cx="202470" cy="2024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158A4-80B3-3824-74E8-E3DE4325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dirty="0"/>
              <a:t>Data understanding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7A7139-DF78-F867-B9B0-2FEA7441E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5DBBB-135E-CF7A-D853-2974AF2027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17A656-ACA2-EB61-9508-008B6F4E9BCC}"/>
              </a:ext>
            </a:extLst>
          </p:cNvPr>
          <p:cNvSpPr txBox="1"/>
          <p:nvPr/>
        </p:nvSpPr>
        <p:spPr>
          <a:xfrm>
            <a:off x="267239" y="2393981"/>
            <a:ext cx="2430242" cy="397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b="1" dirty="0">
                <a:solidFill>
                  <a:srgbClr val="36393B"/>
                </a:solidFill>
                <a:latin typeface="Avenir Next LT Pro"/>
              </a:rPr>
              <a:t>Source</a:t>
            </a:r>
            <a:r>
              <a:rPr lang="en-SG" sz="1300" dirty="0">
                <a:solidFill>
                  <a:srgbClr val="36393B"/>
                </a:solidFill>
                <a:latin typeface="Avenir Next LT Pro"/>
              </a:rPr>
              <a:t>: Lens.org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300" b="1" dirty="0">
              <a:solidFill>
                <a:srgbClr val="36393B"/>
              </a:solidFill>
              <a:latin typeface="Avenir Next LT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300" b="1" dirty="0">
              <a:solidFill>
                <a:srgbClr val="36393B"/>
              </a:solidFill>
              <a:latin typeface="Avenir Next LT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b="1" dirty="0">
                <a:solidFill>
                  <a:srgbClr val="36393B"/>
                </a:solidFill>
                <a:latin typeface="Avenir Next LT Pro"/>
              </a:rPr>
              <a:t>Entries</a:t>
            </a:r>
            <a:r>
              <a:rPr lang="en-SG" sz="1300" dirty="0">
                <a:solidFill>
                  <a:srgbClr val="36393B"/>
                </a:solidFill>
                <a:latin typeface="Avenir Next LT Pro"/>
              </a:rPr>
              <a:t>: 12,944 patent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300" b="1" dirty="0">
              <a:solidFill>
                <a:srgbClr val="36393B"/>
              </a:solidFill>
              <a:latin typeface="Avenir Next LT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300" b="1" dirty="0">
              <a:solidFill>
                <a:srgbClr val="36393B"/>
              </a:solidFill>
              <a:latin typeface="Avenir Next LT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b="1" dirty="0">
                <a:solidFill>
                  <a:srgbClr val="36393B"/>
                </a:solidFill>
                <a:latin typeface="Avenir Next LT Pro"/>
              </a:rPr>
              <a:t>Date Range</a:t>
            </a:r>
            <a:r>
              <a:rPr lang="en-SG" sz="1300" dirty="0">
                <a:solidFill>
                  <a:srgbClr val="36393B"/>
                </a:solidFill>
                <a:latin typeface="Avenir Next LT Pro"/>
              </a:rPr>
              <a:t>: 2019-2023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300" b="1" dirty="0">
              <a:solidFill>
                <a:srgbClr val="36393B"/>
              </a:solidFill>
              <a:latin typeface="Avenir Next LT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300" b="1" dirty="0">
              <a:solidFill>
                <a:srgbClr val="36393B"/>
              </a:solidFill>
              <a:latin typeface="Avenir Next LT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b="1" dirty="0">
                <a:solidFill>
                  <a:srgbClr val="36393B"/>
                </a:solidFill>
                <a:latin typeface="Avenir Next LT Pro"/>
              </a:rPr>
              <a:t>Columns</a:t>
            </a:r>
            <a:r>
              <a:rPr lang="en-SG" sz="1300" dirty="0">
                <a:solidFill>
                  <a:srgbClr val="36393B"/>
                </a:solidFill>
                <a:latin typeface="Avenir Next LT Pro"/>
              </a:rPr>
              <a:t>: 34 (covering aspects like jurisdiction, description, citations, classifications,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300" b="1" dirty="0">
              <a:solidFill>
                <a:srgbClr val="36393B"/>
              </a:solidFill>
              <a:latin typeface="Avenir Next LT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300" b="1" dirty="0">
              <a:solidFill>
                <a:srgbClr val="36393B"/>
              </a:solidFill>
              <a:latin typeface="Avenir Next LT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300" b="1" dirty="0">
                <a:solidFill>
                  <a:srgbClr val="36393B"/>
                </a:solidFill>
                <a:latin typeface="Avenir Next LT Pro"/>
              </a:rPr>
              <a:t>Format</a:t>
            </a:r>
            <a:r>
              <a:rPr lang="en-SG" sz="1300" dirty="0">
                <a:solidFill>
                  <a:srgbClr val="36393B"/>
                </a:solidFill>
                <a:latin typeface="Avenir Next LT Pro"/>
              </a:rPr>
              <a:t>: 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36393B"/>
              </a:solidFill>
              <a:latin typeface="Avenir Next LT Pro"/>
            </a:endParaRPr>
          </a:p>
          <a:p>
            <a:br>
              <a:rPr lang="en-SG" sz="1300" dirty="0"/>
            </a:br>
            <a:endParaRPr lang="en-SG" sz="13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5B44F9-F75E-DE4A-D9F2-77BB5A122C03}"/>
              </a:ext>
            </a:extLst>
          </p:cNvPr>
          <p:cNvSpPr txBox="1"/>
          <p:nvPr/>
        </p:nvSpPr>
        <p:spPr>
          <a:xfrm>
            <a:off x="267239" y="1797114"/>
            <a:ext cx="2430242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LT Pro Demi" panose="020F0502020204030204" pitchFamily="34" charset="0"/>
              </a:rPr>
              <a:t>Overview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00A6F-F5C0-2BCE-9591-703C667FF041}"/>
              </a:ext>
            </a:extLst>
          </p:cNvPr>
          <p:cNvSpPr txBox="1"/>
          <p:nvPr/>
        </p:nvSpPr>
        <p:spPr>
          <a:xfrm>
            <a:off x="2926167" y="2393981"/>
            <a:ext cx="4388359" cy="39754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1300" b="1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Identification &amp; Metadata: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SG" sz="1300" b="0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lens_id: Patent ID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SG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date_published</a:t>
            </a:r>
            <a:r>
              <a:rPr kumimoji="0" lang="en-SG" sz="1300" b="0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: Publish Date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SG" sz="1300" b="0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kind: Patent Type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SG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invention_title</a:t>
            </a:r>
            <a:r>
              <a:rPr kumimoji="0" lang="en-SG" sz="1300" b="0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: Invention Title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1300" b="1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Textual Information: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SG" sz="1300" b="0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text: Patent Details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SG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claim_text</a:t>
            </a:r>
            <a:r>
              <a:rPr kumimoji="0" lang="en-SG" sz="1300" b="0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: Patent Claims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1300" b="1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Key Players: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SG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applicant_name</a:t>
            </a:r>
            <a:r>
              <a:rPr kumimoji="0" lang="en-SG" sz="1300" b="0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: The name(s) of the applicant(s)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SG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inventor_name</a:t>
            </a:r>
            <a:r>
              <a:rPr kumimoji="0" lang="en-SG" sz="1300" b="0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: The name(s) of the inventor(s)</a:t>
            </a:r>
            <a:br>
              <a:rPr lang="en-SG" sz="1300" dirty="0">
                <a:solidFill>
                  <a:srgbClr val="36393B"/>
                </a:solidFill>
                <a:latin typeface="Avenir Next LT Pro"/>
              </a:rPr>
            </a:br>
            <a:endParaRPr kumimoji="0" lang="en-SG" sz="13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2785B-6116-06F6-457B-2C44B7FE673B}"/>
              </a:ext>
            </a:extLst>
          </p:cNvPr>
          <p:cNvSpPr txBox="1"/>
          <p:nvPr/>
        </p:nvSpPr>
        <p:spPr>
          <a:xfrm>
            <a:off x="2926166" y="1797114"/>
            <a:ext cx="842382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LT Pro Demi" panose="020F0502020204030204" pitchFamily="34" charset="0"/>
              </a:rPr>
              <a:t>Key features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7B22F-29E9-741B-E84F-7F6ADDF8EF28}"/>
              </a:ext>
            </a:extLst>
          </p:cNvPr>
          <p:cNvSpPr txBox="1"/>
          <p:nvPr/>
        </p:nvSpPr>
        <p:spPr>
          <a:xfrm>
            <a:off x="7543212" y="2393981"/>
            <a:ext cx="3806778" cy="39754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1300" b="1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Classification &amp; Description: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SG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main_cpc</a:t>
            </a:r>
            <a:r>
              <a:rPr kumimoji="0" lang="en-SG" sz="1300" b="0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: Main CPC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SG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sub_cpc</a:t>
            </a:r>
            <a:r>
              <a:rPr kumimoji="0" lang="en-SG" sz="1300" b="0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: Subsidiary CPC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SG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main_cpc_description</a:t>
            </a:r>
            <a:r>
              <a:rPr kumimoji="0" lang="en-SG" sz="1300" b="0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: Main CPC </a:t>
            </a:r>
            <a:r>
              <a:rPr kumimoji="0" lang="en-SG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Desc</a:t>
            </a:r>
            <a:r>
              <a:rPr kumimoji="0" lang="en-SG" sz="1300" b="0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SG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sub_cpc_description</a:t>
            </a:r>
            <a:r>
              <a:rPr kumimoji="0" lang="en-SG" sz="1300" b="0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: Sub CPC </a:t>
            </a:r>
            <a:r>
              <a:rPr kumimoji="0" lang="en-SG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Desc</a:t>
            </a:r>
            <a:endParaRPr kumimoji="0" lang="en-SG" sz="13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1300" b="1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Patent Status &amp; Details: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SG" sz="1300" b="0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granted: Granted Status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SG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patent_status</a:t>
            </a:r>
            <a:r>
              <a:rPr kumimoji="0" lang="en-SG" sz="1300" b="0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: Current Status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SG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grant_date</a:t>
            </a:r>
            <a:r>
              <a:rPr kumimoji="0" lang="en-SG" sz="1300" b="0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: Grant Date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1300" b="1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Jurisdiction Details:</a:t>
            </a:r>
            <a:endParaRPr kumimoji="0" lang="en-SG" sz="13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SG" sz="1300" b="0" i="0" u="none" strike="noStrike" kern="1200" cap="none" spc="0" normalizeH="0" baseline="0" noProof="0" dirty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jurisdiction: Jurisdiction or region where the patent was </a:t>
            </a:r>
            <a:r>
              <a:rPr lang="en-SG" sz="1300" dirty="0">
                <a:solidFill>
                  <a:srgbClr val="36393B"/>
                </a:solidFill>
              </a:rPr>
              <a:t>applied for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867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3F446EB-59C7-D592-85AE-8B42276E6CF4}"/>
              </a:ext>
            </a:extLst>
          </p:cNvPr>
          <p:cNvSpPr/>
          <p:nvPr/>
        </p:nvSpPr>
        <p:spPr>
          <a:xfrm>
            <a:off x="7940872" y="5042721"/>
            <a:ext cx="2578571" cy="6520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Power BI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4ECAD93-1AC5-2C9C-0AC0-89CD41EF3DC4}"/>
              </a:ext>
            </a:extLst>
          </p:cNvPr>
          <p:cNvSpPr/>
          <p:nvPr/>
        </p:nvSpPr>
        <p:spPr>
          <a:xfrm>
            <a:off x="4244855" y="5042721"/>
            <a:ext cx="2578571" cy="6520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Gold Layer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0A538A5-8D96-A09B-E808-4A03EC6A9693}"/>
              </a:ext>
            </a:extLst>
          </p:cNvPr>
          <p:cNvSpPr/>
          <p:nvPr/>
        </p:nvSpPr>
        <p:spPr>
          <a:xfrm>
            <a:off x="4244855" y="3761218"/>
            <a:ext cx="2578571" cy="6520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Silver Layer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083E48-F4B3-46C9-0276-6F675FFA29E2}"/>
              </a:ext>
            </a:extLst>
          </p:cNvPr>
          <p:cNvSpPr/>
          <p:nvPr/>
        </p:nvSpPr>
        <p:spPr>
          <a:xfrm>
            <a:off x="7946929" y="3761218"/>
            <a:ext cx="2671109" cy="6520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Bronze Layer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4DD82-F5D5-6BA4-09B3-507AD065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Pipeline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84B1B-66EF-1982-8C3A-DAB8082898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Data pipeline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6346B-2234-CDB5-C03F-94E985E63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31BBC-725F-F1B1-0BD2-85ED59806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68" y="2496403"/>
            <a:ext cx="1257479" cy="338554"/>
          </a:xfrm>
          <a:prstGeom prst="rect">
            <a:avLst/>
          </a:prstGeom>
        </p:spPr>
      </p:pic>
      <p:pic>
        <p:nvPicPr>
          <p:cNvPr id="7" name="Picture 4" descr="Microsoft Azure | Design &amp; Optimisation by Pendulum IT">
            <a:extLst>
              <a:ext uri="{FF2B5EF4-FFF2-40B4-BE49-F238E27FC236}">
                <a16:creationId xmlns:a16="http://schemas.microsoft.com/office/drawing/2014/main" id="{F457C807-D374-FCD4-0D6F-1BB13BB81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13" y="3932746"/>
            <a:ext cx="935809" cy="52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5334F8-6EC8-9958-70BE-EAB37C2909F4}"/>
              </a:ext>
            </a:extLst>
          </p:cNvPr>
          <p:cNvSpPr txBox="1"/>
          <p:nvPr/>
        </p:nvSpPr>
        <p:spPr>
          <a:xfrm>
            <a:off x="2244012" y="2483831"/>
            <a:ext cx="107698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600" b="1" dirty="0">
                <a:solidFill>
                  <a:srgbClr val="36393B"/>
                </a:solidFill>
                <a:latin typeface="Avenir Next LT Pro"/>
              </a:rPr>
              <a:t>E</a:t>
            </a:r>
            <a:r>
              <a:rPr lang="en-SG" sz="1600" dirty="0">
                <a:solidFill>
                  <a:srgbClr val="36393B"/>
                </a:solidFill>
                <a:latin typeface="Avenir Next LT Pro"/>
              </a:rPr>
              <a:t>xtract</a:t>
            </a:r>
            <a:endParaRPr lang="en-SG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011786-F54A-49DE-B860-3B28ED959D00}"/>
              </a:ext>
            </a:extLst>
          </p:cNvPr>
          <p:cNvSpPr txBox="1"/>
          <p:nvPr/>
        </p:nvSpPr>
        <p:spPr>
          <a:xfrm>
            <a:off x="2237889" y="4010136"/>
            <a:ext cx="1076984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600" b="1" dirty="0">
                <a:solidFill>
                  <a:srgbClr val="36393B"/>
                </a:solidFill>
                <a:latin typeface="Avenir Next LT Pro"/>
              </a:rPr>
              <a:t>L</a:t>
            </a:r>
            <a:r>
              <a:rPr lang="en-SG" sz="1600" dirty="0">
                <a:solidFill>
                  <a:srgbClr val="36393B"/>
                </a:solidFill>
                <a:latin typeface="Avenir Next LT Pro"/>
              </a:rPr>
              <a:t>oad</a:t>
            </a:r>
            <a:endParaRPr lang="en-SG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ACC610-C585-053C-DB10-CC729D3466F1}"/>
              </a:ext>
            </a:extLst>
          </p:cNvPr>
          <p:cNvSpPr txBox="1"/>
          <p:nvPr/>
        </p:nvSpPr>
        <p:spPr>
          <a:xfrm>
            <a:off x="2237889" y="5584966"/>
            <a:ext cx="1076984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500" b="1" dirty="0">
                <a:solidFill>
                  <a:srgbClr val="36393B"/>
                </a:solidFill>
                <a:latin typeface="Avenir Next LT Pro"/>
              </a:rPr>
              <a:t>T</a:t>
            </a:r>
            <a:r>
              <a:rPr lang="en-SG" sz="1500" dirty="0">
                <a:solidFill>
                  <a:srgbClr val="36393B"/>
                </a:solidFill>
                <a:latin typeface="Avenir Next LT Pro"/>
              </a:rPr>
              <a:t>ransform</a:t>
            </a:r>
            <a:endParaRPr lang="en-SG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76D0AA-A4B1-4F84-6EBC-668A00D1510B}"/>
              </a:ext>
            </a:extLst>
          </p:cNvPr>
          <p:cNvSpPr txBox="1"/>
          <p:nvPr/>
        </p:nvSpPr>
        <p:spPr>
          <a:xfrm>
            <a:off x="850168" y="1828800"/>
            <a:ext cx="2506225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LT Pro Demi" panose="020F0502020204030204" pitchFamily="34" charset="0"/>
              </a:rPr>
              <a:t>ELT Pipeline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467398E-DCA5-9694-A039-23FFC6BC381E}"/>
              </a:ext>
            </a:extLst>
          </p:cNvPr>
          <p:cNvSpPr/>
          <p:nvPr/>
        </p:nvSpPr>
        <p:spPr>
          <a:xfrm>
            <a:off x="1928897" y="3047615"/>
            <a:ext cx="447494" cy="7212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4" descr="Scalelogo">
            <a:extLst>
              <a:ext uri="{FF2B5EF4-FFF2-40B4-BE49-F238E27FC236}">
                <a16:creationId xmlns:a16="http://schemas.microsoft.com/office/drawing/2014/main" id="{A5AF42A7-E9BA-C0F1-F0E0-006EA1CBD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2" t="18768" r="12713" b="18958"/>
          <a:stretch/>
        </p:blipFill>
        <p:spPr bwMode="auto">
          <a:xfrm>
            <a:off x="1095762" y="5299659"/>
            <a:ext cx="965999" cy="83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EC4A937-72DC-08D5-2FF1-D4D14E7EF071}"/>
              </a:ext>
            </a:extLst>
          </p:cNvPr>
          <p:cNvSpPr/>
          <p:nvPr/>
        </p:nvSpPr>
        <p:spPr>
          <a:xfrm>
            <a:off x="4244856" y="2483831"/>
            <a:ext cx="2578571" cy="6520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Data Extraction</a:t>
            </a:r>
            <a:endParaRPr lang="en-SG" b="1" dirty="0">
              <a:solidFill>
                <a:srgbClr val="000000"/>
              </a:solidFill>
            </a:endParaRPr>
          </a:p>
        </p:txBody>
      </p:sp>
      <p:pic>
        <p:nvPicPr>
          <p:cNvPr id="16" name="Graphic 15" descr="Cause And Effect outline">
            <a:extLst>
              <a:ext uri="{FF2B5EF4-FFF2-40B4-BE49-F238E27FC236}">
                <a16:creationId xmlns:a16="http://schemas.microsoft.com/office/drawing/2014/main" id="{BB57992D-0A9B-50E1-8B94-F7669AD1E3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9365" y="3768843"/>
            <a:ext cx="652055" cy="652055"/>
          </a:xfrm>
          <a:prstGeom prst="rect">
            <a:avLst/>
          </a:prstGeom>
        </p:spPr>
      </p:pic>
      <p:pic>
        <p:nvPicPr>
          <p:cNvPr id="18" name="Graphic 17" descr="Server outline">
            <a:extLst>
              <a:ext uri="{FF2B5EF4-FFF2-40B4-BE49-F238E27FC236}">
                <a16:creationId xmlns:a16="http://schemas.microsoft.com/office/drawing/2014/main" id="{19E5C8D8-0245-BC4D-DB0F-16886560F8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9366" y="2492671"/>
            <a:ext cx="652054" cy="652054"/>
          </a:xfrm>
          <a:prstGeom prst="rect">
            <a:avLst/>
          </a:prstGeom>
        </p:spPr>
      </p:pic>
      <p:pic>
        <p:nvPicPr>
          <p:cNvPr id="24" name="Graphic 23" descr="Presentation with pie chart outline">
            <a:extLst>
              <a:ext uri="{FF2B5EF4-FFF2-40B4-BE49-F238E27FC236}">
                <a16:creationId xmlns:a16="http://schemas.microsoft.com/office/drawing/2014/main" id="{5F75CE3B-5BB2-4253-2B26-3A04F1C61D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76426" y="5029766"/>
            <a:ext cx="659075" cy="659075"/>
          </a:xfrm>
          <a:prstGeom prst="rect">
            <a:avLst/>
          </a:prstGeom>
        </p:spPr>
      </p:pic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C51200E4-54C5-7D99-2C28-0A1204F7C9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44855" y="5029765"/>
            <a:ext cx="659076" cy="65907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42B43DC-20BA-4DF2-9244-742DBFD580E2}"/>
              </a:ext>
            </a:extLst>
          </p:cNvPr>
          <p:cNvSpPr/>
          <p:nvPr/>
        </p:nvSpPr>
        <p:spPr>
          <a:xfrm>
            <a:off x="7946930" y="2483831"/>
            <a:ext cx="2671109" cy="6520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Upload to Azure</a:t>
            </a:r>
            <a:endParaRPr lang="en-SG" b="1" dirty="0">
              <a:solidFill>
                <a:srgbClr val="000000"/>
              </a:solidFill>
            </a:endParaRPr>
          </a:p>
        </p:txBody>
      </p:sp>
      <p:pic>
        <p:nvPicPr>
          <p:cNvPr id="22" name="Graphic 21" descr="Table outline">
            <a:extLst>
              <a:ext uri="{FF2B5EF4-FFF2-40B4-BE49-F238E27FC236}">
                <a16:creationId xmlns:a16="http://schemas.microsoft.com/office/drawing/2014/main" id="{A1A69BD3-DE73-4DF2-25FD-622FCC9FC0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76426" y="3761824"/>
            <a:ext cx="659074" cy="659074"/>
          </a:xfrm>
          <a:prstGeom prst="rect">
            <a:avLst/>
          </a:prstGeom>
        </p:spPr>
      </p:pic>
      <p:pic>
        <p:nvPicPr>
          <p:cNvPr id="20" name="Graphic 19" descr="Cloud outline">
            <a:extLst>
              <a:ext uri="{FF2B5EF4-FFF2-40B4-BE49-F238E27FC236}">
                <a16:creationId xmlns:a16="http://schemas.microsoft.com/office/drawing/2014/main" id="{A7BA31D2-8D86-A5FB-F89D-25C6983223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81646" y="2486676"/>
            <a:ext cx="653854" cy="653854"/>
          </a:xfrm>
          <a:prstGeom prst="rect">
            <a:avLst/>
          </a:prstGeom>
        </p:spPr>
      </p:pic>
      <p:sp>
        <p:nvSpPr>
          <p:cNvPr id="42" name="Arrow: Down 41">
            <a:extLst>
              <a:ext uri="{FF2B5EF4-FFF2-40B4-BE49-F238E27FC236}">
                <a16:creationId xmlns:a16="http://schemas.microsoft.com/office/drawing/2014/main" id="{6E01BADB-0AE7-837D-BF8A-D88AFF9161E4}"/>
              </a:ext>
            </a:extLst>
          </p:cNvPr>
          <p:cNvSpPr/>
          <p:nvPr/>
        </p:nvSpPr>
        <p:spPr>
          <a:xfrm>
            <a:off x="1935230" y="4620703"/>
            <a:ext cx="447494" cy="7212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042A783-7D70-A257-9F17-C7EEBC1E09AF}"/>
              </a:ext>
            </a:extLst>
          </p:cNvPr>
          <p:cNvSpPr/>
          <p:nvPr/>
        </p:nvSpPr>
        <p:spPr>
          <a:xfrm>
            <a:off x="7150901" y="2646332"/>
            <a:ext cx="534956" cy="3772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9486013C-D455-827A-02F5-9A81C07C4C84}"/>
              </a:ext>
            </a:extLst>
          </p:cNvPr>
          <p:cNvSpPr/>
          <p:nvPr/>
        </p:nvSpPr>
        <p:spPr>
          <a:xfrm rot="5400000">
            <a:off x="9088897" y="3236975"/>
            <a:ext cx="383029" cy="3840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4E020045-C715-B2F1-402E-66096E383D40}"/>
              </a:ext>
            </a:extLst>
          </p:cNvPr>
          <p:cNvSpPr/>
          <p:nvPr/>
        </p:nvSpPr>
        <p:spPr>
          <a:xfrm rot="5400000">
            <a:off x="5342625" y="4529494"/>
            <a:ext cx="383029" cy="3840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104817CE-CDAC-77FE-9799-99EB5D9DBE31}"/>
              </a:ext>
            </a:extLst>
          </p:cNvPr>
          <p:cNvSpPr/>
          <p:nvPr/>
        </p:nvSpPr>
        <p:spPr>
          <a:xfrm>
            <a:off x="7200202" y="5170678"/>
            <a:ext cx="534956" cy="3772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CFF6F657-68CA-80FC-3D17-BB8BB6AEAD21}"/>
              </a:ext>
            </a:extLst>
          </p:cNvPr>
          <p:cNvSpPr/>
          <p:nvPr/>
        </p:nvSpPr>
        <p:spPr>
          <a:xfrm rot="10800000">
            <a:off x="7132448" y="3908505"/>
            <a:ext cx="534956" cy="3772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83883E-0E0C-C14D-D1A0-8A8858BD4A52}"/>
              </a:ext>
            </a:extLst>
          </p:cNvPr>
          <p:cNvSpPr txBox="1"/>
          <p:nvPr/>
        </p:nvSpPr>
        <p:spPr>
          <a:xfrm>
            <a:off x="4244855" y="1793696"/>
            <a:ext cx="6373183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LT Pro Demi" panose="020F0502020204030204" pitchFamily="34" charset="0"/>
              </a:rPr>
              <a:t>Complete Workflow</a:t>
            </a:r>
          </a:p>
        </p:txBody>
      </p:sp>
      <p:pic>
        <p:nvPicPr>
          <p:cNvPr id="54" name="Graphic 53" descr="Race Flag outline">
            <a:extLst>
              <a:ext uri="{FF2B5EF4-FFF2-40B4-BE49-F238E27FC236}">
                <a16:creationId xmlns:a16="http://schemas.microsoft.com/office/drawing/2014/main" id="{9013805A-2B56-5CCE-E299-0CA7A6DD0E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4543" y="4553976"/>
            <a:ext cx="721228" cy="7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26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633" y="2043946"/>
            <a:ext cx="6034216" cy="1439604"/>
          </a:xfrm>
        </p:spPr>
        <p:txBody>
          <a:bodyPr/>
          <a:lstStyle/>
          <a:p>
            <a:r>
              <a:rPr lang="en-US" dirty="0"/>
              <a:t>methods &amp; techniques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1633" y="3469262"/>
            <a:ext cx="6034216" cy="10856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Topic modelling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Temporal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CPC Symbol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Applicant analysis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Key insights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FA61-D186-6222-A25C-8CBFBF6B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dirty="0"/>
              <a:t>Jurisdiction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19A86-34C9-2D4D-98E8-5934E3D5B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6438" y="1661306"/>
            <a:ext cx="10126362" cy="577970"/>
          </a:xfrm>
          <a:solidFill>
            <a:schemeClr val="accent1"/>
          </a:solidFill>
        </p:spPr>
        <p:txBody>
          <a:bodyPr/>
          <a:lstStyle/>
          <a:p>
            <a:r>
              <a:rPr lang="en-SG" dirty="0"/>
              <a:t> Number of patents filed by each jurisdiction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06B7C-D31E-D730-8C3C-8D4D9222E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605DD-3914-E952-5E43-122AE284F0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097B9-AB55-6E36-986C-0999BCD55E39}"/>
              </a:ext>
            </a:extLst>
          </p:cNvPr>
          <p:cNvSpPr txBox="1"/>
          <p:nvPr/>
        </p:nvSpPr>
        <p:spPr>
          <a:xfrm>
            <a:off x="7406640" y="3105645"/>
            <a:ext cx="3566160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China (CN) and United States emerges as the epicentre of innovation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Followed by Europe (EU), International (WO), and Korea (KR)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Global Diversification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0A005-CA0B-61CD-5776-C93FF1D0ED44}"/>
              </a:ext>
            </a:extLst>
          </p:cNvPr>
          <p:cNvSpPr txBox="1">
            <a:spLocks/>
          </p:cNvSpPr>
          <p:nvPr/>
        </p:nvSpPr>
        <p:spPr>
          <a:xfrm>
            <a:off x="7406640" y="2526865"/>
            <a:ext cx="3566160" cy="57797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 Key findings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D4EA05-35C4-5DFC-BCCC-6EA3E7935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38" y="2526865"/>
            <a:ext cx="6058314" cy="361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15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7C92A-973B-7AA4-40F2-EFB01B03B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dirty="0"/>
              <a:t>Identifying ‘hot’ sectors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66D6C-0DC0-781F-7B09-8CF1F6FF4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204436" cy="576502"/>
          </a:xfrm>
          <a:solidFill>
            <a:schemeClr val="accent1"/>
          </a:solidFill>
        </p:spPr>
        <p:txBody>
          <a:bodyPr/>
          <a:lstStyle/>
          <a:p>
            <a:r>
              <a:rPr lang="en-SG" b="1" dirty="0"/>
              <a:t> 10 distinct topic areas:</a:t>
            </a:r>
          </a:p>
          <a:p>
            <a:endParaRPr lang="en-SG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68E32-0589-75A5-42F9-376C9DB276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476BC-5379-5F7F-E0BD-6FDEF5F6CB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90635E-C88C-14D1-F5EF-545DD32B68A2}"/>
              </a:ext>
            </a:extLst>
          </p:cNvPr>
          <p:cNvSpPr/>
          <p:nvPr/>
        </p:nvSpPr>
        <p:spPr>
          <a:xfrm>
            <a:off x="850168" y="2596551"/>
            <a:ext cx="1682151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>
                <a:solidFill>
                  <a:srgbClr val="000000"/>
                </a:solidFill>
              </a:rPr>
              <a:t>Fluid Mechanics &amp; Systems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52E1E1-5D39-E6FC-26F6-D7329F0808A3}"/>
              </a:ext>
            </a:extLst>
          </p:cNvPr>
          <p:cNvSpPr/>
          <p:nvPr/>
        </p:nvSpPr>
        <p:spPr>
          <a:xfrm>
            <a:off x="2747126" y="2616751"/>
            <a:ext cx="2047337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>
                <a:solidFill>
                  <a:srgbClr val="000000"/>
                </a:solidFill>
              </a:rPr>
              <a:t>Consumer Electronics &amp;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EE01E0-E142-767B-DD26-98B106C2B37F}"/>
              </a:ext>
            </a:extLst>
          </p:cNvPr>
          <p:cNvSpPr/>
          <p:nvPr/>
        </p:nvSpPr>
        <p:spPr>
          <a:xfrm>
            <a:off x="5009271" y="2616751"/>
            <a:ext cx="1567805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>
                <a:solidFill>
                  <a:srgbClr val="000000"/>
                </a:solidFill>
              </a:rPr>
              <a:t>Electronics &amp; Circuitry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644A8F-7703-77F7-7F6A-AB5FDD38B05D}"/>
              </a:ext>
            </a:extLst>
          </p:cNvPr>
          <p:cNvSpPr/>
          <p:nvPr/>
        </p:nvSpPr>
        <p:spPr>
          <a:xfrm>
            <a:off x="6791884" y="2616751"/>
            <a:ext cx="1815403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>
                <a:solidFill>
                  <a:srgbClr val="000000"/>
                </a:solidFill>
              </a:rPr>
              <a:t>Semiconductor Manufacturing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E47E73-5CDB-1498-6191-90D35D416F1F}"/>
              </a:ext>
            </a:extLst>
          </p:cNvPr>
          <p:cNvSpPr/>
          <p:nvPr/>
        </p:nvSpPr>
        <p:spPr>
          <a:xfrm>
            <a:off x="7419899" y="3752306"/>
            <a:ext cx="1567806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>
                <a:solidFill>
                  <a:srgbClr val="000000"/>
                </a:solidFill>
              </a:rPr>
              <a:t>Telecommunications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08556B-AC2A-CCD4-C2D4-66D22EEACC3D}"/>
              </a:ext>
            </a:extLst>
          </p:cNvPr>
          <p:cNvSpPr/>
          <p:nvPr/>
        </p:nvSpPr>
        <p:spPr>
          <a:xfrm>
            <a:off x="8819162" y="2616751"/>
            <a:ext cx="2047337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>
                <a:solidFill>
                  <a:srgbClr val="000000"/>
                </a:solidFill>
              </a:rPr>
              <a:t>Material Science &amp; Processes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009498-9123-A803-42F2-CA6DD1101762}"/>
              </a:ext>
            </a:extLst>
          </p:cNvPr>
          <p:cNvSpPr/>
          <p:nvPr/>
        </p:nvSpPr>
        <p:spPr>
          <a:xfrm>
            <a:off x="850168" y="3742600"/>
            <a:ext cx="2047337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>
                <a:solidFill>
                  <a:srgbClr val="000000"/>
                </a:solidFill>
              </a:rPr>
              <a:t>Automotive Technology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A0E430-6659-B853-8093-821DB9665969}"/>
              </a:ext>
            </a:extLst>
          </p:cNvPr>
          <p:cNvSpPr/>
          <p:nvPr/>
        </p:nvSpPr>
        <p:spPr>
          <a:xfrm>
            <a:off x="3124721" y="3765567"/>
            <a:ext cx="1802569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>
                <a:solidFill>
                  <a:srgbClr val="000000"/>
                </a:solidFill>
              </a:rPr>
              <a:t>FinTech &amp; Blockchain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DB5846-1067-CA45-9F43-A192CD972059}"/>
              </a:ext>
            </a:extLst>
          </p:cNvPr>
          <p:cNvSpPr/>
          <p:nvPr/>
        </p:nvSpPr>
        <p:spPr>
          <a:xfrm>
            <a:off x="5149926" y="3777815"/>
            <a:ext cx="2047337" cy="9021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>
                <a:solidFill>
                  <a:srgbClr val="000000"/>
                </a:solidFill>
              </a:rPr>
              <a:t>Data Management &amp; Networking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3FD69A-5921-BB0D-9183-CF6509FC9819}"/>
              </a:ext>
            </a:extLst>
          </p:cNvPr>
          <p:cNvSpPr/>
          <p:nvPr/>
        </p:nvSpPr>
        <p:spPr>
          <a:xfrm>
            <a:off x="9210341" y="3765567"/>
            <a:ext cx="1656158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>
                <a:solidFill>
                  <a:srgbClr val="000000"/>
                </a:solidFill>
              </a:rPr>
              <a:t>Energy &amp; Device Management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444F37-C28B-CC56-8574-FBA8F4D5D5B0}"/>
              </a:ext>
            </a:extLst>
          </p:cNvPr>
          <p:cNvSpPr/>
          <p:nvPr/>
        </p:nvSpPr>
        <p:spPr>
          <a:xfrm>
            <a:off x="850168" y="5537098"/>
            <a:ext cx="1867153" cy="9144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Data preprocessing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9AFA4D-4BF7-7ABC-3498-F92DF9072F11}"/>
              </a:ext>
            </a:extLst>
          </p:cNvPr>
          <p:cNvSpPr/>
          <p:nvPr/>
        </p:nvSpPr>
        <p:spPr>
          <a:xfrm>
            <a:off x="3283256" y="5537098"/>
            <a:ext cx="2380729" cy="9144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Keyword extraction</a:t>
            </a:r>
          </a:p>
          <a:p>
            <a:pPr algn="ctr"/>
            <a:r>
              <a:rPr lang="en-SG" dirty="0">
                <a:solidFill>
                  <a:schemeClr val="bg1"/>
                </a:solidFill>
              </a:rPr>
              <a:t>(TF-IDF, N-grams)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E19C50-29D7-1046-FEDA-24A8AC2322A9}"/>
              </a:ext>
            </a:extLst>
          </p:cNvPr>
          <p:cNvSpPr/>
          <p:nvPr/>
        </p:nvSpPr>
        <p:spPr>
          <a:xfrm>
            <a:off x="6211195" y="5537098"/>
            <a:ext cx="2194275" cy="9144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Latent Dirichlet Allocation (LDA)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ECBB8C5-AB66-48E4-D9AE-50B8EAAE62BA}"/>
              </a:ext>
            </a:extLst>
          </p:cNvPr>
          <p:cNvSpPr txBox="1">
            <a:spLocks/>
          </p:cNvSpPr>
          <p:nvPr/>
        </p:nvSpPr>
        <p:spPr>
          <a:xfrm>
            <a:off x="850168" y="4767084"/>
            <a:ext cx="10204436" cy="576502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b="1" dirty="0"/>
              <a:t> Methodology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1610B7-AA79-D95F-4BD8-E736E2C2A64D}"/>
              </a:ext>
            </a:extLst>
          </p:cNvPr>
          <p:cNvSpPr/>
          <p:nvPr/>
        </p:nvSpPr>
        <p:spPr>
          <a:xfrm>
            <a:off x="8971405" y="5524499"/>
            <a:ext cx="2083199" cy="9144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Self-interpretation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FBA847E-9DC6-226D-0733-CDF6BF4E0906}"/>
              </a:ext>
            </a:extLst>
          </p:cNvPr>
          <p:cNvSpPr/>
          <p:nvPr/>
        </p:nvSpPr>
        <p:spPr>
          <a:xfrm>
            <a:off x="2818735" y="5849199"/>
            <a:ext cx="385751" cy="290197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6118D3A-6CD3-D9AA-96C3-51ADFB7DD7FC}"/>
              </a:ext>
            </a:extLst>
          </p:cNvPr>
          <p:cNvSpPr/>
          <p:nvPr/>
        </p:nvSpPr>
        <p:spPr>
          <a:xfrm>
            <a:off x="5779300" y="5849199"/>
            <a:ext cx="385751" cy="290197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30EAFDE-EAA7-D00F-165E-F8679086AC65}"/>
              </a:ext>
            </a:extLst>
          </p:cNvPr>
          <p:cNvSpPr/>
          <p:nvPr/>
        </p:nvSpPr>
        <p:spPr>
          <a:xfrm>
            <a:off x="8506235" y="5855816"/>
            <a:ext cx="385751" cy="290197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6729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886</TotalTime>
  <Words>1692</Words>
  <Application>Microsoft Office PowerPoint</Application>
  <PresentationFormat>Widescreen</PresentationFormat>
  <Paragraphs>327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Söhne</vt:lpstr>
      <vt:lpstr>Arial</vt:lpstr>
      <vt:lpstr>Arial Black</vt:lpstr>
      <vt:lpstr>Avenir Next LT Pro</vt:lpstr>
      <vt:lpstr>Avenir Next LT Pro Demi</vt:lpstr>
      <vt:lpstr>Calibri</vt:lpstr>
      <vt:lpstr>Office Theme</vt:lpstr>
      <vt:lpstr>Nsw-dpc  strategic  intelligence-gathering engine</vt:lpstr>
      <vt:lpstr>AGENDA</vt:lpstr>
      <vt:lpstr>Team introduction</vt:lpstr>
      <vt:lpstr>Project overview</vt:lpstr>
      <vt:lpstr>Data understanding</vt:lpstr>
      <vt:lpstr>Data Pipeline</vt:lpstr>
      <vt:lpstr>methods &amp; techniques</vt:lpstr>
      <vt:lpstr>Jurisdiction analysis</vt:lpstr>
      <vt:lpstr>Identifying ‘hot’ sectors</vt:lpstr>
      <vt:lpstr>Temporal analysis</vt:lpstr>
      <vt:lpstr>Temporal analysis</vt:lpstr>
      <vt:lpstr>CpC symbol analysis</vt:lpstr>
      <vt:lpstr>application analysis</vt:lpstr>
      <vt:lpstr>Machine learning</vt:lpstr>
      <vt:lpstr>Challenges faced</vt:lpstr>
      <vt:lpstr>next steps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Nsw-dpc  strategic  intelligence-gathering engine</dc:title>
  <dc:creator>Justin Qi</dc:creator>
  <cp:lastModifiedBy>Justin Qi</cp:lastModifiedBy>
  <cp:revision>2</cp:revision>
  <dcterms:created xsi:type="dcterms:W3CDTF">2023-09-17T03:12:36Z</dcterms:created>
  <dcterms:modified xsi:type="dcterms:W3CDTF">2023-10-25T11:37:41Z</dcterms:modified>
</cp:coreProperties>
</file>